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handoutMasters/handoutMaster1.xml" ContentType="application/vnd.openxmlformats-officedocument.presentationml.handoutMaster+xml"/>
  <Override PartName="/ppt/theme/theme4.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2.xml" ContentType="application/vnd.openxmlformats-officedocument.presentationml.notesSlide+xml"/>
  <Override PartName="/ppt/slides/slide16.xml" ContentType="application/vnd.openxmlformats-officedocument.presentationml.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Slides/notesSlide4.xml" ContentType="application/vnd.openxmlformats-officedocument.presentationml.notes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726" r:id="rId1"/>
    <p:sldMasterId id="2147483727" r:id="rId2"/>
  </p:sldMasterIdLst>
  <p:notesMasterIdLst>
    <p:notesMasterId r:id="rId3"/>
  </p:notesMasterIdLst>
  <p:handoutMasterIdLst>
    <p:handoutMasterId r:id="rId4"/>
  </p:handoutMasterIdLst>
  <p:sldIdLst>
    <p:sldId id="503" r:id="rId5"/>
    <p:sldId id="504" r:id="rId6"/>
    <p:sldId id="505" r:id="rId7"/>
    <p:sldId id="506" r:id="rId8"/>
    <p:sldId id="507" r:id="rId9"/>
    <p:sldId id="508" r:id="rId10"/>
    <p:sldId id="509" r:id="rId11"/>
    <p:sldId id="510" r:id="rId12"/>
    <p:sldId id="511" r:id="rId13"/>
    <p:sldId id="512" r:id="rId14"/>
    <p:sldId id="514" r:id="rId15"/>
    <p:sldId id="515" r:id="rId16"/>
    <p:sldId id="516" r:id="rId17"/>
    <p:sldId id="517" r:id="rId18"/>
    <p:sldId id="518" r:id="rId19"/>
    <p:sldId id="519" r:id="rId20"/>
    <p:sldId id="520" r:id="rId21"/>
    <p:sldId id="521" r:id="rId22"/>
    <p:sldId id="522" r:id="rId23"/>
    <p:sldId id="523" r:id="rId24"/>
    <p:sldId id="524" r:id="rId25"/>
    <p:sldId id="525" r:id="rId26"/>
    <p:sldId id="526" r:id="rId27"/>
    <p:sldId id="527" r:id="rId28"/>
    <p:sldId id="528" r:id="rId29"/>
    <p:sldId id="529" r:id="rId30"/>
    <p:sldId id="530" r:id="rId31"/>
    <p:sldId id="531" r:id="rId32"/>
    <p:sldId id="532" r:id="rId33"/>
    <p:sldId id="533" r:id="rId34"/>
    <p:sldId id="534" r:id="rId35"/>
    <p:sldId id="535" r:id="rId36"/>
    <p:sldId id="536" r:id="rId37"/>
    <p:sldId id="537" r:id="rId38"/>
    <p:sldId id="538" r:id="rId39"/>
    <p:sldId id="539" r:id="rId40"/>
    <p:sldId id="540" r:id="rId41"/>
    <p:sldId id="541" r:id="rId42"/>
    <p:sldId id="542" r:id="rId43"/>
    <p:sldId id="543" r:id="rId44"/>
    <p:sldId id="544" r:id="rId45"/>
    <p:sldId id="545" r:id="rId46"/>
    <p:sldId id="546" r:id="rId47"/>
    <p:sldId id="547" r:id="rId48"/>
    <p:sldId id="548" r:id="rId49"/>
    <p:sldId id="549" r:id="rId50"/>
    <p:sldId id="550" r:id="rId51"/>
    <p:sldId id="551" r:id="rId52"/>
    <p:sldId id="552" r:id="rId53"/>
    <p:sldId id="553" r:id="rId54"/>
    <p:sldId id="554" r:id="rId55"/>
    <p:sldId id="555" r:id="rId56"/>
    <p:sldId id="556" r:id="rId57"/>
    <p:sldId id="557" r:id="rId58"/>
    <p:sldId id="558" r:id="rId59"/>
    <p:sldId id="559" r:id="rId60"/>
  </p:sldIdLst>
  <p:sldSz type="screen4x3" cy="6858000" cx="9144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snapToObjects="1">
      <p:cViewPr varScale="1">
        <p:scale>
          <a:sx n="78" d="100"/>
          <a:sy n="78" d="100"/>
        </p:scale>
        <p:origin x="552"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tableStyles" Target="tableStyles.xml"/><Relationship Id="rId62" Type="http://schemas.openxmlformats.org/officeDocument/2006/relationships/presProps" Target="presProps.xml"/><Relationship Id="rId63" Type="http://schemas.openxmlformats.org/officeDocument/2006/relationships/viewProps" Target="viewProps.xml"/><Relationship Id="rId6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73" name=""/>
        <p:cNvGrpSpPr/>
        <p:nvPr/>
      </p:nvGrpSpPr>
      <p:grpSpPr>
        <a:xfrm>
          <a:off x="0" y="0"/>
          <a:ext cx="0" cy="0"/>
          <a:chOff x="0" y="0"/>
          <a:chExt cx="0" cy="0"/>
        </a:xfrm>
      </p:grpSpPr>
      <p:sp>
        <p:nvSpPr>
          <p:cNvPr id="1048951"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952" name="Date Placeholder 2"/>
          <p:cNvSpPr>
            <a:spLocks noGrp="1"/>
          </p:cNvSpPr>
          <p:nvPr>
            <p:ph type="dt" sz="quarter" idx="1"/>
          </p:nvPr>
        </p:nvSpPr>
        <p:spPr>
          <a:xfrm>
            <a:off x="3884613" y="0"/>
            <a:ext cx="2971800" cy="457200"/>
          </a:xfrm>
          <a:prstGeom prst="rect"/>
        </p:spPr>
        <p:txBody>
          <a:bodyPr bIns="45720" lIns="91440" rIns="91440" rtlCol="0" tIns="45720" vert="horz"/>
          <a:lstStyle>
            <a:lvl1pPr algn="r">
              <a:defRPr sz="1200"/>
            </a:lvl1pPr>
          </a:lstStyle>
          <a:p>
            <a:fld id="{FDFE14BF-BB0A-CE41-86BB-F7FC0A4FC638}" type="datetimeFigureOut">
              <a:rPr lang="en-US" smtClean="0"/>
              <a:t>9/12/2019</a:t>
            </a:fld>
            <a:endParaRPr lang="en-US"/>
          </a:p>
        </p:txBody>
      </p:sp>
      <p:sp>
        <p:nvSpPr>
          <p:cNvPr id="1048953" name="Footer Placeholder 3"/>
          <p:cNvSpPr>
            <a:spLocks noGrp="1"/>
          </p:cNvSpPr>
          <p:nvPr>
            <p:ph type="ftr" sz="quarter" idx="2"/>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954" name="Slide Number Placeholder 4"/>
          <p:cNvSpPr>
            <a:spLocks noGrp="1"/>
          </p:cNvSpPr>
          <p:nvPr>
            <p:ph type="sldNum" sz="quarter" idx="3"/>
          </p:nvPr>
        </p:nvSpPr>
        <p:spPr>
          <a:xfrm>
            <a:off x="3884613" y="8685213"/>
            <a:ext cx="2971800" cy="457200"/>
          </a:xfrm>
          <a:prstGeom prst="rect"/>
        </p:spPr>
        <p:txBody>
          <a:bodyPr anchor="b" bIns="45720" lIns="91440" rIns="91440" rtlCol="0" tIns="45720" vert="horz"/>
          <a:lstStyle>
            <a:lvl1pPr algn="r">
              <a:defRPr sz="1200"/>
            </a:lvl1pPr>
          </a:lstStyle>
          <a:p>
            <a:fld id="{CB69FD77-E09D-C542-B7B5-4D4345C3E158}" type="slidenum">
              <a:rPr lang="en-US" smtClean="0"/>
              <a:t>‹#›</a:t>
            </a:fld>
            <a:endParaRPr lang="en-US"/>
          </a:p>
        </p:txBody>
      </p:sp>
    </p:spTree>
  </p:cSld>
  <p:clrMap accent1="accent1" accent2="accent2" accent3="accent3" accent4="accent4" accent5="accent5" accent6="accent6" bg1="lt1" bg2="lt2" tx1="dk1" tx2="dk2" hlink="hlink" folHlink="folHlink"/>
  <p:hf dt="0" ftr="0" hdr="0" sldNum="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72" name=""/>
        <p:cNvGrpSpPr/>
        <p:nvPr/>
      </p:nvGrpSpPr>
      <p:grpSpPr>
        <a:xfrm>
          <a:off x="0" y="0"/>
          <a:ext cx="0" cy="0"/>
          <a:chOff x="0" y="0"/>
          <a:chExt cx="0" cy="0"/>
        </a:xfrm>
      </p:grpSpPr>
      <p:sp>
        <p:nvSpPr>
          <p:cNvPr id="1048945"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946"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F6B3F966-EB11-714A-9149-E802AF9D57B9}" type="datetimeFigureOut">
              <a:rPr lang="en-US" smtClean="0"/>
              <a:t>9/12/2019</a:t>
            </a:fld>
            <a:endParaRPr lang="en-US"/>
          </a:p>
        </p:txBody>
      </p:sp>
      <p:sp>
        <p:nvSpPr>
          <p:cNvPr id="1048947"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948"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1048949"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950"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77FCBF73-0733-5145-9EF1-194A2E62BF21}" type="slidenum">
              <a:rPr lang="en-US" smtClean="0"/>
              <a:t>‹#›</a:t>
            </a:fld>
            <a:endParaRPr lang="en-US"/>
          </a:p>
        </p:txBody>
      </p:sp>
    </p:spTree>
  </p:cSld>
  <p:clrMap accent1="accent1" accent2="accent2" accent3="accent3" accent4="accent4" accent5="accent5" accent6="accent6" bg1="lt1" bg2="lt2" tx1="dk1" tx2="dk2" hlink="hlink" folHlink="folHlink"/>
  <p:hf dt="0" ftr="0" hdr="0" sldNum="1"/>
  <p:notesStyle>
    <a:lvl1pPr algn="l" defTabSz="457200" eaLnBrk="1" hangingPunct="1" latinLnBrk="0" marL="0" rtl="0">
      <a:defRPr sz="1200" kern="1200">
        <a:solidFill>
          <a:schemeClr val="tx1"/>
        </a:solidFill>
        <a:latin typeface="+mn-lt"/>
        <a:ea typeface="+mn-ea"/>
        <a:cs typeface="+mn-cs"/>
      </a:defRPr>
    </a:lvl1pPr>
    <a:lvl2pPr algn="l" defTabSz="457200" eaLnBrk="1" hangingPunct="1" latinLnBrk="0" marL="457200" rtl="0">
      <a:defRPr sz="1200" kern="1200">
        <a:solidFill>
          <a:schemeClr val="tx1"/>
        </a:solidFill>
        <a:latin typeface="+mn-lt"/>
        <a:ea typeface="+mn-ea"/>
        <a:cs typeface="+mn-cs"/>
      </a:defRPr>
    </a:lvl2pPr>
    <a:lvl3pPr algn="l" defTabSz="457200" eaLnBrk="1" hangingPunct="1" latinLnBrk="0" marL="914400" rtl="0">
      <a:defRPr sz="1200" kern="1200">
        <a:solidFill>
          <a:schemeClr val="tx1"/>
        </a:solidFill>
        <a:latin typeface="+mn-lt"/>
        <a:ea typeface="+mn-ea"/>
        <a:cs typeface="+mn-cs"/>
      </a:defRPr>
    </a:lvl3pPr>
    <a:lvl4pPr algn="l" defTabSz="457200" eaLnBrk="1" hangingPunct="1" latinLnBrk="0" marL="1371600" rtl="0">
      <a:defRPr sz="1200" kern="1200">
        <a:solidFill>
          <a:schemeClr val="tx1"/>
        </a:solidFill>
        <a:latin typeface="+mn-lt"/>
        <a:ea typeface="+mn-ea"/>
        <a:cs typeface="+mn-cs"/>
      </a:defRPr>
    </a:lvl4pPr>
    <a:lvl5pPr algn="l" defTabSz="457200" eaLnBrk="1" hangingPunct="1" latinLnBrk="0" marL="1828800" rtl="0">
      <a:defRPr sz="1200" kern="1200">
        <a:solidFill>
          <a:schemeClr val="tx1"/>
        </a:solidFill>
        <a:latin typeface="+mn-lt"/>
        <a:ea typeface="+mn-ea"/>
        <a:cs typeface="+mn-cs"/>
      </a:defRPr>
    </a:lvl5pPr>
    <a:lvl6pPr algn="l" defTabSz="457200" eaLnBrk="1" hangingPunct="1" latinLnBrk="0" marL="2286000" rtl="0">
      <a:defRPr sz="1200" kern="1200">
        <a:solidFill>
          <a:schemeClr val="tx1"/>
        </a:solidFill>
        <a:latin typeface="+mn-lt"/>
        <a:ea typeface="+mn-ea"/>
        <a:cs typeface="+mn-cs"/>
      </a:defRPr>
    </a:lvl6pPr>
    <a:lvl7pPr algn="l" defTabSz="457200" eaLnBrk="1" hangingPunct="1" latinLnBrk="0" marL="2743200" rtl="0">
      <a:defRPr sz="1200" kern="1200">
        <a:solidFill>
          <a:schemeClr val="tx1"/>
        </a:solidFill>
        <a:latin typeface="+mn-lt"/>
        <a:ea typeface="+mn-ea"/>
        <a:cs typeface="+mn-cs"/>
      </a:defRPr>
    </a:lvl7pPr>
    <a:lvl8pPr algn="l" defTabSz="457200" eaLnBrk="1" hangingPunct="1" latinLnBrk="0" marL="3200400" rtl="0">
      <a:defRPr sz="1200" kern="1200">
        <a:solidFill>
          <a:schemeClr val="tx1"/>
        </a:solidFill>
        <a:latin typeface="+mn-lt"/>
        <a:ea typeface="+mn-ea"/>
        <a:cs typeface="+mn-cs"/>
      </a:defRPr>
    </a:lvl8pPr>
    <a:lvl9pPr algn="l" defTabSz="4572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7" name="Slide Image Placeholder 1"/>
          <p:cNvSpPr>
            <a:spLocks noChangeAspect="1" noRot="1" noGrp="1"/>
          </p:cNvSpPr>
          <p:nvPr>
            <p:ph type="sldImg"/>
          </p:nvPr>
        </p:nvSpPr>
        <p:spPr/>
      </p:sp>
      <p:sp>
        <p:nvSpPr>
          <p:cNvPr id="1048598" name="Notes Placeholder 2"/>
          <p:cNvSpPr>
            <a:spLocks noGrp="1"/>
          </p:cNvSpPr>
          <p:nvPr>
            <p:ph type="body" idx="1"/>
          </p:nvPr>
        </p:nvSpPr>
        <p:spPr/>
        <p:txBody>
          <a:bodyPr/>
          <a:p>
            <a:endParaRPr dirty="0" lang="en-US"/>
          </a:p>
        </p:txBody>
      </p:sp>
      <p:sp>
        <p:nvSpPr>
          <p:cNvPr id="1048599" name="Slide Number Placeholder 3"/>
          <p:cNvSpPr>
            <a:spLocks noGrp="1"/>
          </p:cNvSpPr>
          <p:nvPr>
            <p:ph type="sldNum" sz="quarter" idx="10"/>
          </p:nvPr>
        </p:nvSpPr>
        <p:spPr/>
        <p:txBody>
          <a:bodyPr/>
          <a:p>
            <a:fld id="{77FCBF73-0733-5145-9EF1-194A2E62BF21}"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660" name="Rectangle 2"/>
          <p:cNvSpPr>
            <a:spLocks noGrp="1" noChangeArrowheads="1"/>
          </p:cNvSpPr>
          <p:nvPr>
            <p:ph type="body" idx="1"/>
          </p:nvPr>
        </p:nvSpPr>
        <p:spPr/>
        <p:txBody>
          <a:bodyPr/>
          <a:p>
            <a:endParaRPr lang="en-US"/>
          </a:p>
        </p:txBody>
      </p:sp>
      <p:sp>
        <p:nvSpPr>
          <p:cNvPr id="1048661" name="Rectangle 3"/>
          <p:cNvSpPr>
            <a:spLocks noChangeAspect="1" noRot="1" noGrp="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670" name="Rectangle 2"/>
          <p:cNvSpPr>
            <a:spLocks noGrp="1" noChangeArrowheads="1"/>
          </p:cNvSpPr>
          <p:nvPr>
            <p:ph type="body" idx="1"/>
          </p:nvPr>
        </p:nvSpPr>
        <p:spPr bwMode="auto">
          <a:xfrm>
            <a:off x="827690" y="4345781"/>
            <a:ext cx="5202621" cy="3857625"/>
          </a:xfrm>
          <a:prstGeom prst="rect"/>
          <a:noFill/>
          <a:ln w="12700">
            <a:miter lim="800000"/>
            <a:headEnd/>
            <a:tailEnd/>
          </a:ln>
        </p:spPr>
        <p:txBody>
          <a:bodyPr bIns="44450" lIns="90487" rIns="90487" tIns="44450">
            <a:prstTxWarp prst="textNoShape"/>
          </a:bodyPr>
          <a:p>
            <a:endParaRPr lang="en-US"/>
          </a:p>
        </p:txBody>
      </p:sp>
      <p:sp>
        <p:nvSpPr>
          <p:cNvPr id="1048671" name="Rectangle 3"/>
          <p:cNvSpPr>
            <a:spLocks noChangeAspect="1" noRot="1" noGrp="1" noChangeArrowheads="1"/>
          </p:cNvSpPr>
          <p:nvPr>
            <p:ph type="sldImg"/>
          </p:nvPr>
        </p:nvSpPr>
        <p:spPr bwMode="auto">
          <a:xfrm>
            <a:off x="1293813" y="798513"/>
            <a:ext cx="4270375" cy="3201987"/>
          </a:xfrm>
          <a:prstGeom prst="rect"/>
          <a:noFill/>
          <a:ln w="12700" cap="flat">
            <a:solidFill>
              <a:schemeClr val="tx1"/>
            </a:solidFill>
            <a:miter lim="800000"/>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687" name="Rectangle 2"/>
          <p:cNvSpPr>
            <a:spLocks noGrp="1" noChangeArrowheads="1"/>
          </p:cNvSpPr>
          <p:nvPr>
            <p:ph type="body" idx="1"/>
          </p:nvPr>
        </p:nvSpPr>
        <p:spPr/>
        <p:txBody>
          <a:bodyPr/>
          <a:p>
            <a:endParaRPr dirty="0" lang="en-US"/>
          </a:p>
        </p:txBody>
      </p:sp>
      <p:sp>
        <p:nvSpPr>
          <p:cNvPr id="1048688" name="Rectangle 3"/>
          <p:cNvSpPr>
            <a:spLocks noChangeAspect="1" noRot="1" noGrp="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24" name=""/>
        <p:cNvGrpSpPr/>
        <p:nvPr/>
      </p:nvGrpSpPr>
      <p:grpSpPr>
        <a:xfrm>
          <a:off x="0" y="0"/>
          <a:ext cx="0" cy="0"/>
          <a:chOff x="0" y="0"/>
          <a:chExt cx="0" cy="0"/>
        </a:xfrm>
      </p:grpSpPr>
      <p:sp>
        <p:nvSpPr>
          <p:cNvPr id="1048718" name="Title 1"/>
          <p:cNvSpPr>
            <a:spLocks noGrp="1"/>
          </p:cNvSpPr>
          <p:nvPr>
            <p:ph type="ctrTitle"/>
          </p:nvPr>
        </p:nvSpPr>
        <p:spPr>
          <a:xfrm>
            <a:off x="685800" y="2130425"/>
            <a:ext cx="7772400" cy="1470025"/>
          </a:xfrm>
        </p:spPr>
        <p:txBody>
          <a:bodyPr/>
          <a:p>
            <a:r>
              <a:rPr lang="en-GB" smtClean="0"/>
              <a:t>Click to edit Master title style</a:t>
            </a:r>
            <a:endParaRPr lang="en-US"/>
          </a:p>
        </p:txBody>
      </p:sp>
      <p:sp>
        <p:nvSpPr>
          <p:cNvPr id="1048719" name="Subtitle 2"/>
          <p:cNvSpPr>
            <a:spLocks noGrp="1"/>
          </p:cNvSpPr>
          <p:nvPr>
            <p:ph type="subTitle" idx="1"/>
          </p:nvPr>
        </p:nvSpPr>
        <p:spPr>
          <a:xfrm>
            <a:off x="1371600" y="3886200"/>
            <a:ext cx="6400800" cy="1752600"/>
          </a:xfrm>
          <a:prstGeom prst="rect"/>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GB" smtClean="0"/>
              <a:t>Click to edit Master subtitle style</a:t>
            </a:r>
            <a:endParaRPr lang="en-US"/>
          </a:p>
        </p:txBody>
      </p:sp>
      <p:sp>
        <p:nvSpPr>
          <p:cNvPr id="1048720" name="Date Placeholder 3"/>
          <p:cNvSpPr>
            <a:spLocks noGrp="1"/>
          </p:cNvSpPr>
          <p:nvPr>
            <p:ph type="dt" sz="half" idx="10"/>
          </p:nvPr>
        </p:nvSpPr>
        <p:spPr/>
        <p:txBody>
          <a:bodyPr/>
          <a:p>
            <a:fld id="{8D0FCEEE-9776-A446-AE2D-260A7A43AAA9}" type="datetime1">
              <a:rPr lang="en-US" smtClean="0"/>
              <a:t>9/12/2019</a:t>
            </a:fld>
            <a:endParaRPr lang="en-US"/>
          </a:p>
        </p:txBody>
      </p:sp>
      <p:sp>
        <p:nvSpPr>
          <p:cNvPr id="1048721" name="Footer Placeholder 4"/>
          <p:cNvSpPr>
            <a:spLocks noGrp="1"/>
          </p:cNvSpPr>
          <p:nvPr>
            <p:ph type="ftr" sz="quarter" idx="11"/>
          </p:nvPr>
        </p:nvSpPr>
        <p:spPr/>
        <p:txBody>
          <a:bodyPr/>
          <a:p>
            <a:r>
              <a:rPr lang="en-US" smtClean="0"/>
              <a:t>Chapter 7 Design and implementation</a:t>
            </a:r>
            <a:endParaRPr lang="en-US"/>
          </a:p>
        </p:txBody>
      </p:sp>
      <p:sp>
        <p:nvSpPr>
          <p:cNvPr id="1048722" name="Slide Number Placeholder 5"/>
          <p:cNvSpPr>
            <a:spLocks noGrp="1"/>
          </p:cNvSpPr>
          <p:nvPr>
            <p:ph type="sldNum" sz="quarter" idx="12"/>
          </p:nvPr>
        </p:nvSpPr>
        <p:spPr/>
        <p:txBody>
          <a:bodyPr/>
          <a:p>
            <a:fld id="{EC83099C-5FA5-B04A-B819-64718E2A253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66" name=""/>
        <p:cNvGrpSpPr/>
        <p:nvPr/>
      </p:nvGrpSpPr>
      <p:grpSpPr>
        <a:xfrm>
          <a:off x="0" y="0"/>
          <a:ext cx="0" cy="0"/>
          <a:chOff x="0" y="0"/>
          <a:chExt cx="0" cy="0"/>
        </a:xfrm>
      </p:grpSpPr>
      <p:sp>
        <p:nvSpPr>
          <p:cNvPr id="1048912" name="Title 1"/>
          <p:cNvSpPr>
            <a:spLocks noGrp="1"/>
          </p:cNvSpPr>
          <p:nvPr>
            <p:ph type="title"/>
          </p:nvPr>
        </p:nvSpPr>
        <p:spPr/>
        <p:txBody>
          <a:bodyPr/>
          <a:p>
            <a:r>
              <a:rPr lang="en-GB" smtClean="0"/>
              <a:t>Click to edit Master title style</a:t>
            </a:r>
            <a:endParaRPr lang="en-US"/>
          </a:p>
        </p:txBody>
      </p:sp>
      <p:sp>
        <p:nvSpPr>
          <p:cNvPr id="1048913" name="Vertical Text Placeholder 2"/>
          <p:cNvSpPr>
            <a:spLocks noGrp="1"/>
          </p:cNvSpPr>
          <p:nvPr>
            <p:ph type="body" orient="vert" idx="1"/>
          </p:nvPr>
        </p:nvSpPr>
        <p:spPr>
          <a:xfrm>
            <a:off x="457200" y="1600200"/>
            <a:ext cx="8229600" cy="4525963"/>
          </a:xfrm>
          <a:prstGeom prst="rect"/>
        </p:spPr>
        <p:txBody>
          <a:bodyPr vert="eaVert"/>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1048914" name="Date Placeholder 3"/>
          <p:cNvSpPr>
            <a:spLocks noGrp="1"/>
          </p:cNvSpPr>
          <p:nvPr>
            <p:ph type="dt" sz="half" idx="10"/>
          </p:nvPr>
        </p:nvSpPr>
        <p:spPr/>
        <p:txBody>
          <a:bodyPr/>
          <a:p>
            <a:fld id="{6BFC7338-234C-3740-B565-233E6E0E6AC5}" type="datetime1">
              <a:rPr lang="en-US" smtClean="0"/>
              <a:t>9/12/2019</a:t>
            </a:fld>
            <a:endParaRPr lang="en-US"/>
          </a:p>
        </p:txBody>
      </p:sp>
      <p:sp>
        <p:nvSpPr>
          <p:cNvPr id="1048915" name="Footer Placeholder 4"/>
          <p:cNvSpPr>
            <a:spLocks noGrp="1"/>
          </p:cNvSpPr>
          <p:nvPr>
            <p:ph type="ftr" sz="quarter" idx="11"/>
          </p:nvPr>
        </p:nvSpPr>
        <p:spPr/>
        <p:txBody>
          <a:bodyPr/>
          <a:p>
            <a:r>
              <a:rPr lang="en-US" smtClean="0"/>
              <a:t>Chapter 7 Design and implementation</a:t>
            </a:r>
            <a:endParaRPr lang="en-US"/>
          </a:p>
        </p:txBody>
      </p:sp>
      <p:sp>
        <p:nvSpPr>
          <p:cNvPr id="1048916" name="Slide Number Placeholder 5"/>
          <p:cNvSpPr>
            <a:spLocks noGrp="1"/>
          </p:cNvSpPr>
          <p:nvPr>
            <p:ph type="sldNum" sz="quarter" idx="12"/>
          </p:nvPr>
        </p:nvSpPr>
        <p:spPr/>
        <p:txBody>
          <a:bodyPr/>
          <a:p>
            <a:fld id="{EC83099C-5FA5-B04A-B819-64718E2A253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64" name=""/>
        <p:cNvGrpSpPr/>
        <p:nvPr/>
      </p:nvGrpSpPr>
      <p:grpSpPr>
        <a:xfrm>
          <a:off x="0" y="0"/>
          <a:ext cx="0" cy="0"/>
          <a:chOff x="0" y="0"/>
          <a:chExt cx="0" cy="0"/>
        </a:xfrm>
      </p:grpSpPr>
      <p:sp>
        <p:nvSpPr>
          <p:cNvPr id="1048901" name="Vertical Title 1"/>
          <p:cNvSpPr>
            <a:spLocks noGrp="1"/>
          </p:cNvSpPr>
          <p:nvPr>
            <p:ph type="title" orient="vert"/>
          </p:nvPr>
        </p:nvSpPr>
        <p:spPr>
          <a:xfrm>
            <a:off x="6629400" y="274638"/>
            <a:ext cx="2057400" cy="5851525"/>
          </a:xfrm>
        </p:spPr>
        <p:txBody>
          <a:bodyPr vert="eaVert"/>
          <a:p>
            <a:r>
              <a:rPr lang="en-GB" smtClean="0"/>
              <a:t>Click to edit Master title style</a:t>
            </a:r>
            <a:endParaRPr lang="en-US"/>
          </a:p>
        </p:txBody>
      </p:sp>
      <p:sp>
        <p:nvSpPr>
          <p:cNvPr id="1048902" name="Vertical Text Placeholder 2"/>
          <p:cNvSpPr>
            <a:spLocks noGrp="1"/>
          </p:cNvSpPr>
          <p:nvPr>
            <p:ph type="body" orient="vert" idx="1"/>
          </p:nvPr>
        </p:nvSpPr>
        <p:spPr>
          <a:xfrm>
            <a:off x="457200" y="274638"/>
            <a:ext cx="6019800" cy="5851525"/>
          </a:xfrm>
          <a:prstGeom prst="rect"/>
        </p:spPr>
        <p:txBody>
          <a:bodyPr vert="eaVert"/>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1048903" name="Date Placeholder 3"/>
          <p:cNvSpPr>
            <a:spLocks noGrp="1"/>
          </p:cNvSpPr>
          <p:nvPr>
            <p:ph type="dt" sz="half" idx="10"/>
          </p:nvPr>
        </p:nvSpPr>
        <p:spPr/>
        <p:txBody>
          <a:bodyPr/>
          <a:p>
            <a:fld id="{0308268B-D336-0449-8845-CF1168309FD8}" type="datetime1">
              <a:rPr lang="en-US" smtClean="0"/>
              <a:t>9/12/2019</a:t>
            </a:fld>
            <a:endParaRPr lang="en-US"/>
          </a:p>
        </p:txBody>
      </p:sp>
      <p:sp>
        <p:nvSpPr>
          <p:cNvPr id="1048904" name="Footer Placeholder 4"/>
          <p:cNvSpPr>
            <a:spLocks noGrp="1"/>
          </p:cNvSpPr>
          <p:nvPr>
            <p:ph type="ftr" sz="quarter" idx="11"/>
          </p:nvPr>
        </p:nvSpPr>
        <p:spPr/>
        <p:txBody>
          <a:bodyPr/>
          <a:p>
            <a:r>
              <a:rPr lang="en-US" smtClean="0"/>
              <a:t>Chapter 7 Design and implementation</a:t>
            </a:r>
            <a:endParaRPr lang="en-US"/>
          </a:p>
        </p:txBody>
      </p:sp>
      <p:sp>
        <p:nvSpPr>
          <p:cNvPr id="1048905" name="Slide Number Placeholder 5"/>
          <p:cNvSpPr>
            <a:spLocks noGrp="1"/>
          </p:cNvSpPr>
          <p:nvPr>
            <p:ph type="sldNum" sz="quarter" idx="12"/>
          </p:nvPr>
        </p:nvSpPr>
        <p:spPr/>
        <p:txBody>
          <a:bodyPr/>
          <a:p>
            <a:fld id="{EC83099C-5FA5-B04A-B819-64718E2A253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7" name=""/>
        <p:cNvGrpSpPr/>
        <p:nvPr/>
      </p:nvGrpSpPr>
      <p:grpSpPr>
        <a:xfrm>
          <a:off x="0" y="0"/>
          <a:ext cx="0" cy="0"/>
          <a:chOff x="0" y="0"/>
          <a:chExt cx="0" cy="0"/>
        </a:xfrm>
      </p:grpSpPr>
      <p:sp>
        <p:nvSpPr>
          <p:cNvPr id="1048583" name="Rectangle 3"/>
          <p:cNvSpPr/>
          <p:nvPr/>
        </p:nvSpPr>
        <p:spPr>
          <a:xfrm>
            <a:off x="0" y="0"/>
            <a:ext cx="9144000" cy="6858000"/>
          </a:xfrm>
          <a:prstGeom prst="rect"/>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useBgFill="1">
        <p:nvSpPr>
          <p:cNvPr id="1048584"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p:nvSpPr>
          <p:cNvPr id="1048585" name="Rectangle 5"/>
          <p:cNvSpPr/>
          <p:nvPr/>
        </p:nvSpPr>
        <p:spPr>
          <a:xfrm>
            <a:off x="63500" y="1449388"/>
            <a:ext cx="9020175" cy="1527175"/>
          </a:xfrm>
          <a:prstGeom prst="rect"/>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p:nvSpPr>
          <p:cNvPr id="1048586" name="Rectangle 6"/>
          <p:cNvSpPr/>
          <p:nvPr/>
        </p:nvSpPr>
        <p:spPr>
          <a:xfrm>
            <a:off x="63500" y="1397000"/>
            <a:ext cx="9020175" cy="120650"/>
          </a:xfrm>
          <a:prstGeom prst="rect"/>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p:nvSpPr>
          <p:cNvPr id="1048587" name="Rectangle 9"/>
          <p:cNvSpPr/>
          <p:nvPr/>
        </p:nvSpPr>
        <p:spPr>
          <a:xfrm>
            <a:off x="63500" y="2976563"/>
            <a:ext cx="9020175" cy="111125"/>
          </a:xfrm>
          <a:prstGeom prst="rect"/>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p:nvSpPr>
          <p:cNvPr id="1048588" name="Subtitle 8"/>
          <p:cNvSpPr>
            <a:spLocks noGrp="1"/>
          </p:cNvSpPr>
          <p:nvPr>
            <p:ph type="subTitle" idx="1"/>
          </p:nvPr>
        </p:nvSpPr>
        <p:spPr>
          <a:xfrm>
            <a:off x="1295400" y="3200400"/>
            <a:ext cx="6400800" cy="1600200"/>
          </a:xfrm>
        </p:spPr>
        <p:txBody>
          <a:bodyPr/>
          <a:lstStyle>
            <a:lvl1pPr algn="ctr" indent="0" marL="0">
              <a:buNone/>
              <a:defRPr sz="26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smtClean="0"/>
              <a:t>Click to edit Master subtitle style</a:t>
            </a:r>
            <a:endParaRPr lang="en-US"/>
          </a:p>
        </p:txBody>
      </p:sp>
      <p:sp>
        <p:nvSpPr>
          <p:cNvPr id="1048589" name="Title 7"/>
          <p:cNvSpPr>
            <a:spLocks noGrp="1"/>
          </p:cNvSpPr>
          <p:nvPr>
            <p:ph type="ctrTitle"/>
          </p:nvPr>
        </p:nvSpPr>
        <p:spPr>
          <a:xfrm>
            <a:off x="457200" y="1505930"/>
            <a:ext cx="8229600" cy="1470025"/>
          </a:xfrm>
        </p:spPr>
        <p:txBody>
          <a:bodyPr anchor="ctr"/>
          <a:lstStyle>
            <a:lvl1pPr algn="ctr">
              <a:defRPr dirty="0" lang="en-US">
                <a:solidFill>
                  <a:srgbClr val="FFFFFF"/>
                </a:solidFill>
              </a:defRPr>
            </a:lvl1pPr>
          </a:lstStyle>
          <a:p>
            <a:r>
              <a:rPr lang="en-US" smtClean="0"/>
              <a:t>Click to edit Master title style</a:t>
            </a:r>
            <a:endParaRPr lang="en-US"/>
          </a:p>
        </p:txBody>
      </p:sp>
      <p:sp>
        <p:nvSpPr>
          <p:cNvPr id="1048590" name="Date Placeholder 27"/>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fld id="{8847AE5D-D129-4C11-B4B7-F624B5032E7E}" type="datetimeFigureOut">
              <a:rPr lang="en-US"/>
              <a:t>9/12/2019</a:t>
            </a:fld>
            <a:endParaRPr lang="en-US"/>
          </a:p>
        </p:txBody>
      </p:sp>
      <p:sp>
        <p:nvSpPr>
          <p:cNvPr id="1048591" name="Footer Placeholder 16"/>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endParaRPr lang="en-US"/>
          </a:p>
        </p:txBody>
      </p:sp>
      <p:sp>
        <p:nvSpPr>
          <p:cNvPr id="1048592" name="Slide Number Placeholder 28"/>
          <p:cNvSpPr>
            <a:spLocks noGrp="1"/>
          </p:cNvSpPr>
          <p:nvPr>
            <p:ph type="sldNum" sz="quarter" idx="12"/>
          </p:nvPr>
        </p:nvSpPr>
        <p:spPr/>
        <p:txBody>
          <a:bodyPr/>
          <a:p>
            <a:fld id="{CF8C7F54-7958-41A1-B7F5-173A04976098}" type="slidenum">
              <a:rPr altLang="en-US" lang="en-US"/>
              <a:t>‹#›</a:t>
            </a:fld>
            <a:endParaRPr altLang="en-US" lang="en-US"/>
          </a:p>
        </p:txBody>
      </p:sp>
    </p:spTree>
  </p:cSld>
  <p:clrMapOvr>
    <a:overrideClrMapping accent1="accent1" accent2="accent2" accent3="accent3" accent4="accent4" accent5="accent5" accent6="accent6" bg1="lt1" bg2="lt2" tx1="dk1" tx2="dk2"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53" name=""/>
        <p:cNvGrpSpPr/>
        <p:nvPr/>
      </p:nvGrpSpPr>
      <p:grpSpPr>
        <a:xfrm>
          <a:off x="0" y="0"/>
          <a:ext cx="0" cy="0"/>
          <a:chOff x="0" y="0"/>
          <a:chExt cx="0" cy="0"/>
        </a:xfrm>
      </p:grpSpPr>
      <p:sp>
        <p:nvSpPr>
          <p:cNvPr id="1048830" name="Title 1"/>
          <p:cNvSpPr>
            <a:spLocks noGrp="1"/>
          </p:cNvSpPr>
          <p:nvPr>
            <p:ph type="title"/>
          </p:nvPr>
        </p:nvSpPr>
        <p:spPr/>
        <p:txBody>
          <a:bodyPr/>
          <a:p>
            <a:r>
              <a:rPr lang="en-US" smtClean="0"/>
              <a:t>Click to edit Master title style</a:t>
            </a:r>
            <a:endParaRPr lang="en-US"/>
          </a:p>
        </p:txBody>
      </p:sp>
      <p:sp>
        <p:nvSpPr>
          <p:cNvPr id="1048831" name="Content Placeholder 7"/>
          <p:cNvSpPr>
            <a:spLocks noGrp="1"/>
          </p:cNvSpPr>
          <p:nvPr>
            <p:ph sz="quarter" idx="1"/>
          </p:nvPr>
        </p:nvSpPr>
        <p:spPr>
          <a:xfrm>
            <a:off x="914400" y="1447800"/>
            <a:ext cx="7772400" cy="4572000"/>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32"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fld id="{00F5BC5A-69D4-4E80-891B-FA4360690456}" type="datetimeFigureOut">
              <a:rPr lang="en-US"/>
              <a:t>9/12/2019</a:t>
            </a:fld>
            <a:endParaRPr lang="en-US"/>
          </a:p>
        </p:txBody>
      </p:sp>
      <p:sp>
        <p:nvSpPr>
          <p:cNvPr id="1048833"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endParaRPr lang="en-US"/>
          </a:p>
        </p:txBody>
      </p:sp>
      <p:sp>
        <p:nvSpPr>
          <p:cNvPr id="1048834" name="Slide Number Placeholder 5"/>
          <p:cNvSpPr>
            <a:spLocks noGrp="1"/>
          </p:cNvSpPr>
          <p:nvPr>
            <p:ph type="sldNum" sz="quarter" idx="12"/>
          </p:nvPr>
        </p:nvSpPr>
        <p:spPr/>
        <p:txBody>
          <a:bodyPr/>
          <a:p>
            <a:fld id="{A092D5BD-8F4F-4459-BDCA-8E7052386183}" type="slidenum">
              <a:rPr altLang="en-US" lang="en-US"/>
              <a:t>‹#›</a:t>
            </a:fld>
            <a:endParaRPr altLang="en-US"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59" name=""/>
        <p:cNvGrpSpPr/>
        <p:nvPr/>
      </p:nvGrpSpPr>
      <p:grpSpPr>
        <a:xfrm>
          <a:off x="0" y="0"/>
          <a:ext cx="0" cy="0"/>
          <a:chOff x="0" y="0"/>
          <a:chExt cx="0" cy="0"/>
        </a:xfrm>
      </p:grpSpPr>
      <p:sp>
        <p:nvSpPr>
          <p:cNvPr id="1048867" name="Rectangle 3"/>
          <p:cNvSpPr/>
          <p:nvPr/>
        </p:nvSpPr>
        <p:spPr>
          <a:xfrm>
            <a:off x="0" y="0"/>
            <a:ext cx="9144000" cy="6858000"/>
          </a:xfrm>
          <a:prstGeom prst="rect"/>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useBgFill="1">
        <p:nvSpPr>
          <p:cNvPr id="1048868"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p:nvSpPr>
          <p:cNvPr id="1048869" name="Rectangle 5"/>
          <p:cNvSpPr/>
          <p:nvPr/>
        </p:nvSpPr>
        <p:spPr>
          <a:xfrm flipV="1">
            <a:off x="69850" y="2376488"/>
            <a:ext cx="9013825" cy="92075"/>
          </a:xfrm>
          <a:prstGeom prst="rect"/>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p:nvSpPr>
          <p:cNvPr id="1048870" name="Rectangle 6"/>
          <p:cNvSpPr/>
          <p:nvPr/>
        </p:nvSpPr>
        <p:spPr>
          <a:xfrm>
            <a:off x="69850" y="2341563"/>
            <a:ext cx="9013825" cy="46037"/>
          </a:xfrm>
          <a:prstGeom prst="rect"/>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p:nvSpPr>
          <p:cNvPr id="1048871" name="Rectangle 7"/>
          <p:cNvSpPr/>
          <p:nvPr/>
        </p:nvSpPr>
        <p:spPr>
          <a:xfrm>
            <a:off x="68263" y="2468563"/>
            <a:ext cx="9015412" cy="46037"/>
          </a:xfrm>
          <a:prstGeom prst="rect"/>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p:nvSpPr>
          <p:cNvPr id="1048872" name="Title 1"/>
          <p:cNvSpPr>
            <a:spLocks noGrp="1"/>
          </p:cNvSpPr>
          <p:nvPr>
            <p:ph type="title"/>
          </p:nvPr>
        </p:nvSpPr>
        <p:spPr>
          <a:xfrm>
            <a:off x="722313" y="952500"/>
            <a:ext cx="7772400" cy="1362075"/>
          </a:xfrm>
        </p:spPr>
        <p:txBody>
          <a:bodyPr/>
          <a:lstStyle>
            <a:lvl1pPr algn="l">
              <a:buNone/>
              <a:defRPr b="0" cap="none" sz="4000"/>
            </a:lvl1pPr>
          </a:lstStyle>
          <a:p>
            <a:r>
              <a:rPr lang="en-US" smtClean="0"/>
              <a:t>Click to edit Master title style</a:t>
            </a:r>
            <a:endParaRPr lang="en-US"/>
          </a:p>
        </p:txBody>
      </p:sp>
      <p:sp>
        <p:nvSpPr>
          <p:cNvPr id="1048873" name="Text Placeholder 2"/>
          <p:cNvSpPr>
            <a:spLocks noGrp="1"/>
          </p:cNvSpPr>
          <p:nvPr>
            <p:ph type="body" idx="1"/>
          </p:nvPr>
        </p:nvSpPr>
        <p:spPr>
          <a:xfrm>
            <a:off x="722313" y="2547938"/>
            <a:ext cx="7772400" cy="1338262"/>
          </a:xfrm>
        </p:spPr>
        <p:txBody>
          <a:bodyPr/>
          <a:lstStyle>
            <a:lvl1pPr indent="0" marL="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104887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fld id="{A41411B8-6769-4A46-9217-303A7C5B92E6}" type="datetimeFigureOut">
              <a:rPr lang="en-US"/>
              <a:t>9/12/2019</a:t>
            </a:fld>
            <a:endParaRPr lang="en-US"/>
          </a:p>
        </p:txBody>
      </p:sp>
      <p:sp>
        <p:nvSpPr>
          <p:cNvPr id="1048875" name="Footer Placeholder 4"/>
          <p:cNvSpPr>
            <a:spLocks noGrp="1"/>
          </p:cNvSpPr>
          <p:nvPr>
            <p:ph type="ftr" sz="quarter" idx="11"/>
          </p:nvPr>
        </p:nvSpPr>
        <p:spPr>
          <a:xfrm>
            <a:off x="800100" y="6172200"/>
            <a:ext cx="4000500" cy="457200"/>
          </a:xfrm>
        </p:spPr>
        <p:txBody>
          <a:bodyPr/>
          <a:lstStyle>
            <a:lvl1pPr fontAlgn="base">
              <a:spcBef>
                <a:spcPct val="0"/>
              </a:spcBef>
              <a:spcAft>
                <a:spcPct val="0"/>
              </a:spcAft>
              <a:defRPr>
                <a:latin typeface="Arial" panose="020B0604020202020204" pitchFamily="34" charset="0"/>
              </a:defRPr>
            </a:lvl1pPr>
          </a:lstStyle>
          <a:p>
            <a:endParaRPr lang="en-US"/>
          </a:p>
        </p:txBody>
      </p:sp>
      <p:sp>
        <p:nvSpPr>
          <p:cNvPr id="1048876" name="Slide Number Placeholder 5"/>
          <p:cNvSpPr>
            <a:spLocks noGrp="1"/>
          </p:cNvSpPr>
          <p:nvPr>
            <p:ph type="sldNum" sz="quarter" idx="12"/>
          </p:nvPr>
        </p:nvSpPr>
        <p:spPr>
          <a:xfrm>
            <a:off x="146050" y="6208713"/>
            <a:ext cx="457200" cy="457200"/>
          </a:xfrm>
        </p:spPr>
        <p:txBody>
          <a:bodyPr/>
          <a:p>
            <a:fld id="{29371E68-1F9E-4BCD-A538-1863F7FC25CD}" type="slidenum">
              <a:rPr altLang="en-US" lang="en-US"/>
              <a:t>‹#›</a:t>
            </a:fld>
            <a:endParaRPr altLang="en-US" lang="en-US"/>
          </a:p>
        </p:txBody>
      </p:sp>
    </p:spTree>
  </p:cSld>
  <p:clrMapOvr>
    <a:overrideClrMapping accent1="accent1" accent2="accent2" accent3="accent3" accent4="accent4" accent5="accent5" accent6="accent6" bg1="lt1" bg2="lt2" tx1="dk1" tx2="dk2"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58" name=""/>
        <p:cNvGrpSpPr/>
        <p:nvPr/>
      </p:nvGrpSpPr>
      <p:grpSpPr>
        <a:xfrm>
          <a:off x="0" y="0"/>
          <a:ext cx="0" cy="0"/>
          <a:chOff x="0" y="0"/>
          <a:chExt cx="0" cy="0"/>
        </a:xfrm>
      </p:grpSpPr>
      <p:sp>
        <p:nvSpPr>
          <p:cNvPr id="1048861" name="Title 1"/>
          <p:cNvSpPr>
            <a:spLocks noGrp="1"/>
          </p:cNvSpPr>
          <p:nvPr>
            <p:ph type="title"/>
          </p:nvPr>
        </p:nvSpPr>
        <p:spPr/>
        <p:txBody>
          <a:bodyPr/>
          <a:p>
            <a:r>
              <a:rPr lang="en-US" smtClean="0"/>
              <a:t>Click to edit Master title style</a:t>
            </a:r>
            <a:endParaRPr lang="en-US"/>
          </a:p>
        </p:txBody>
      </p:sp>
      <p:sp>
        <p:nvSpPr>
          <p:cNvPr id="1048862" name="Content Placeholder 8"/>
          <p:cNvSpPr>
            <a:spLocks noGrp="1"/>
          </p:cNvSpPr>
          <p:nvPr>
            <p:ph sz="quarter" idx="1"/>
          </p:nvPr>
        </p:nvSpPr>
        <p:spPr>
          <a:xfrm>
            <a:off x="914400" y="1447800"/>
            <a:ext cx="3749040" cy="4572000"/>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63" name="Content Placeholder 10"/>
          <p:cNvSpPr>
            <a:spLocks noGrp="1"/>
          </p:cNvSpPr>
          <p:nvPr>
            <p:ph sz="quarter" idx="2"/>
          </p:nvPr>
        </p:nvSpPr>
        <p:spPr>
          <a:xfrm>
            <a:off x="4933950" y="1447800"/>
            <a:ext cx="3749040" cy="4572000"/>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64"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fld id="{DE1039AA-0FCE-4122-A5F8-AEEF03B102C4}" type="datetimeFigureOut">
              <a:rPr lang="en-US"/>
              <a:t>9/12/2019</a:t>
            </a:fld>
            <a:endParaRPr lang="en-US"/>
          </a:p>
        </p:txBody>
      </p:sp>
      <p:sp>
        <p:nvSpPr>
          <p:cNvPr id="1048865"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endParaRPr lang="en-US"/>
          </a:p>
        </p:txBody>
      </p:sp>
      <p:sp>
        <p:nvSpPr>
          <p:cNvPr id="1048866" name="Slide Number Placeholder 6"/>
          <p:cNvSpPr>
            <a:spLocks noGrp="1"/>
          </p:cNvSpPr>
          <p:nvPr>
            <p:ph type="sldNum" sz="quarter" idx="12"/>
          </p:nvPr>
        </p:nvSpPr>
        <p:spPr/>
        <p:txBody>
          <a:bodyPr/>
          <a:p>
            <a:fld id="{C581F2B4-E1C3-41B3-A6E3-2731DFFC37BD}" type="slidenum">
              <a:rPr altLang="en-US" lang="en-US"/>
              <a:t>‹#›</a:t>
            </a:fld>
            <a:endParaRPr altLang="en-US"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62" name=""/>
        <p:cNvGrpSpPr/>
        <p:nvPr/>
      </p:nvGrpSpPr>
      <p:grpSpPr>
        <a:xfrm>
          <a:off x="0" y="0"/>
          <a:ext cx="0" cy="0"/>
          <a:chOff x="0" y="0"/>
          <a:chExt cx="0" cy="0"/>
        </a:xfrm>
      </p:grpSpPr>
      <p:sp>
        <p:nvSpPr>
          <p:cNvPr id="1048889" name="Title 1"/>
          <p:cNvSpPr>
            <a:spLocks noGrp="1"/>
          </p:cNvSpPr>
          <p:nvPr>
            <p:ph type="title"/>
          </p:nvPr>
        </p:nvSpPr>
        <p:spPr>
          <a:xfrm>
            <a:off x="914400" y="273050"/>
            <a:ext cx="7772400" cy="1143000"/>
          </a:xfrm>
        </p:spPr>
        <p:txBody>
          <a:bodyPr/>
          <a:p>
            <a:r>
              <a:rPr lang="en-US" smtClean="0"/>
              <a:t>Click to edit Master title style</a:t>
            </a:r>
            <a:endParaRPr lang="en-US"/>
          </a:p>
        </p:txBody>
      </p:sp>
      <p:sp>
        <p:nvSpPr>
          <p:cNvPr id="1048890"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indent="0" marL="0">
              <a:buNone/>
              <a:defRPr b="1" sz="2400">
                <a:solidFill>
                  <a:schemeClr val="accent1"/>
                </a:solidFill>
                <a:latin typeface="+mj-lt"/>
                <a:ea typeface="+mj-ea"/>
                <a:cs typeface="+mj-cs"/>
              </a:defRPr>
            </a:lvl1pPr>
            <a:lvl2pPr>
              <a:buNone/>
              <a:defRPr b="1" sz="2000"/>
            </a:lvl2pPr>
            <a:lvl3pPr>
              <a:buNone/>
              <a:defRPr b="1" sz="1800"/>
            </a:lvl3pPr>
            <a:lvl4pPr>
              <a:buNone/>
              <a:defRPr b="1" sz="1600"/>
            </a:lvl4pPr>
            <a:lvl5pPr>
              <a:buNone/>
              <a:defRPr b="1" sz="1600"/>
            </a:lvl5pPr>
          </a:lstStyle>
          <a:p>
            <a:pPr lvl="0"/>
            <a:r>
              <a:rPr lang="en-US" smtClean="0"/>
              <a:t>Click to edit Master text styles</a:t>
            </a:r>
          </a:p>
        </p:txBody>
      </p:sp>
      <p:sp>
        <p:nvSpPr>
          <p:cNvPr id="1048891"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indent="0" marL="0">
              <a:buNone/>
              <a:defRPr b="1" sz="2400">
                <a:solidFill>
                  <a:schemeClr val="accent1"/>
                </a:solidFill>
                <a:latin typeface="+mj-lt"/>
                <a:ea typeface="+mj-ea"/>
                <a:cs typeface="+mj-cs"/>
              </a:defRPr>
            </a:lvl1pPr>
            <a:lvl2pPr>
              <a:buNone/>
              <a:defRPr b="1" sz="2000"/>
            </a:lvl2pPr>
            <a:lvl3pPr>
              <a:buNone/>
              <a:defRPr b="1" sz="1800"/>
            </a:lvl3pPr>
            <a:lvl4pPr>
              <a:buNone/>
              <a:defRPr b="1" sz="1600"/>
            </a:lvl4pPr>
            <a:lvl5pPr>
              <a:buNone/>
              <a:defRPr b="1" sz="1600"/>
            </a:lvl5pPr>
          </a:lstStyle>
          <a:p>
            <a:pPr lvl="0"/>
            <a:r>
              <a:rPr lang="en-US" smtClean="0"/>
              <a:t>Click to edit Master text styles</a:t>
            </a:r>
          </a:p>
        </p:txBody>
      </p:sp>
      <p:sp>
        <p:nvSpPr>
          <p:cNvPr id="1048892" name="Content Placeholder 10"/>
          <p:cNvSpPr>
            <a:spLocks noGrp="1"/>
          </p:cNvSpPr>
          <p:nvPr>
            <p:ph sz="half" idx="2"/>
          </p:nvPr>
        </p:nvSpPr>
        <p:spPr>
          <a:xfrm>
            <a:off x="914400" y="2247900"/>
            <a:ext cx="3733800" cy="3886200"/>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93" name="Content Placeholder 12"/>
          <p:cNvSpPr>
            <a:spLocks noGrp="1"/>
          </p:cNvSpPr>
          <p:nvPr>
            <p:ph sz="half" idx="4"/>
          </p:nvPr>
        </p:nvSpPr>
        <p:spPr>
          <a:xfrm>
            <a:off x="4953000" y="2247900"/>
            <a:ext cx="3733800" cy="3886200"/>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94" name="Date Placeholder 6"/>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fld id="{D0F3D660-DC9B-4DA8-9A45-C2C776321453}" type="datetimeFigureOut">
              <a:rPr lang="en-US"/>
              <a:t>9/12/2019</a:t>
            </a:fld>
            <a:endParaRPr lang="en-US"/>
          </a:p>
        </p:txBody>
      </p:sp>
      <p:sp>
        <p:nvSpPr>
          <p:cNvPr id="1048895" name="Footer Placeholder 7"/>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endParaRPr lang="en-US"/>
          </a:p>
        </p:txBody>
      </p:sp>
      <p:sp>
        <p:nvSpPr>
          <p:cNvPr id="1048896" name="Slide Number Placeholder 8"/>
          <p:cNvSpPr>
            <a:spLocks noGrp="1"/>
          </p:cNvSpPr>
          <p:nvPr>
            <p:ph type="sldNum" sz="quarter" idx="12"/>
          </p:nvPr>
        </p:nvSpPr>
        <p:spPr/>
        <p:txBody>
          <a:bodyPr/>
          <a:p>
            <a:fld id="{03D1C867-7AC3-4792-8308-45AB6B421095}" type="slidenum">
              <a:rPr altLang="en-US" lang="en-US"/>
              <a:t>‹#›</a:t>
            </a:fld>
            <a:endParaRPr altLang="en-US"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61" name=""/>
        <p:cNvGrpSpPr/>
        <p:nvPr/>
      </p:nvGrpSpPr>
      <p:grpSpPr>
        <a:xfrm>
          <a:off x="0" y="0"/>
          <a:ext cx="0" cy="0"/>
          <a:chOff x="0" y="0"/>
          <a:chExt cx="0" cy="0"/>
        </a:xfrm>
      </p:grpSpPr>
      <p:sp>
        <p:nvSpPr>
          <p:cNvPr id="1048885" name="Title 1"/>
          <p:cNvSpPr>
            <a:spLocks noGrp="1"/>
          </p:cNvSpPr>
          <p:nvPr>
            <p:ph type="title"/>
          </p:nvPr>
        </p:nvSpPr>
        <p:spPr/>
        <p:txBody>
          <a:bodyPr/>
          <a:p>
            <a:r>
              <a:rPr lang="en-US" smtClean="0"/>
              <a:t>Click to edit Master title style</a:t>
            </a:r>
            <a:endParaRPr lang="en-US"/>
          </a:p>
        </p:txBody>
      </p:sp>
      <p:sp>
        <p:nvSpPr>
          <p:cNvPr id="1048886" name="Date Placeholder 2"/>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fld id="{6A0C07DA-1209-45EF-952B-E3418B7C094B}" type="datetimeFigureOut">
              <a:rPr lang="en-US"/>
              <a:t>9/12/2019</a:t>
            </a:fld>
            <a:endParaRPr lang="en-US"/>
          </a:p>
        </p:txBody>
      </p:sp>
      <p:sp>
        <p:nvSpPr>
          <p:cNvPr id="1048887" name="Footer Placeholder 3"/>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endParaRPr lang="en-US"/>
          </a:p>
        </p:txBody>
      </p:sp>
      <p:sp>
        <p:nvSpPr>
          <p:cNvPr id="1048888" name="Slide Number Placeholder 4"/>
          <p:cNvSpPr>
            <a:spLocks noGrp="1"/>
          </p:cNvSpPr>
          <p:nvPr>
            <p:ph type="sldNum" sz="quarter" idx="12"/>
          </p:nvPr>
        </p:nvSpPr>
        <p:spPr/>
        <p:txBody>
          <a:bodyPr/>
          <a:p>
            <a:fld id="{C0B5439F-351E-4AFF-9F30-C31E6431D03A}" type="slidenum">
              <a:rPr altLang="en-US" lang="en-US"/>
              <a:t>‹#›</a:t>
            </a:fld>
            <a:endParaRPr altLang="en-US"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52" name=""/>
        <p:cNvGrpSpPr/>
        <p:nvPr/>
      </p:nvGrpSpPr>
      <p:grpSpPr>
        <a:xfrm>
          <a:off x="0" y="0"/>
          <a:ext cx="0" cy="0"/>
          <a:chOff x="0" y="0"/>
          <a:chExt cx="0" cy="0"/>
        </a:xfrm>
      </p:grpSpPr>
      <p:sp>
        <p:nvSpPr>
          <p:cNvPr id="1048827" name="Date Placeholder 1"/>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fld id="{A692B71C-D893-412B-81CE-CD21BC20DF20}" type="datetimeFigureOut">
              <a:rPr lang="en-US"/>
              <a:t>9/12/2019</a:t>
            </a:fld>
            <a:endParaRPr lang="en-US"/>
          </a:p>
        </p:txBody>
      </p:sp>
      <p:sp>
        <p:nvSpPr>
          <p:cNvPr id="1048828" name="Footer Placeholder 2"/>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endParaRPr lang="en-US"/>
          </a:p>
        </p:txBody>
      </p:sp>
      <p:sp>
        <p:nvSpPr>
          <p:cNvPr id="1048829" name="Slide Number Placeholder 3"/>
          <p:cNvSpPr>
            <a:spLocks noGrp="1"/>
          </p:cNvSpPr>
          <p:nvPr>
            <p:ph type="sldNum" sz="quarter" idx="12"/>
          </p:nvPr>
        </p:nvSpPr>
        <p:spPr/>
        <p:txBody>
          <a:bodyPr/>
          <a:p>
            <a:fld id="{8AF9E9BF-961A-4DE5-BD71-49A006E6B76B}" type="slidenum">
              <a:rPr altLang="en-US" lang="en-US"/>
              <a:t>‹#›</a:t>
            </a:fld>
            <a:endParaRPr altLang="en-US"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60" name=""/>
        <p:cNvGrpSpPr/>
        <p:nvPr/>
      </p:nvGrpSpPr>
      <p:grpSpPr>
        <a:xfrm>
          <a:off x="0" y="0"/>
          <a:ext cx="0" cy="0"/>
          <a:chOff x="0" y="0"/>
          <a:chExt cx="0" cy="0"/>
        </a:xfrm>
      </p:grpSpPr>
      <p:sp>
        <p:nvSpPr>
          <p:cNvPr id="1048877" name="Rectangle 4"/>
          <p:cNvSpPr/>
          <p:nvPr/>
        </p:nvSpPr>
        <p:spPr>
          <a:xfrm>
            <a:off x="0" y="0"/>
            <a:ext cx="9144000" cy="6858000"/>
          </a:xfrm>
          <a:prstGeom prst="rect"/>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useBgFill="1">
        <p:nvSpPr>
          <p:cNvPr id="1048878"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p:nvSpPr>
          <p:cNvPr id="1048879" name="Title 1"/>
          <p:cNvSpPr>
            <a:spLocks noGrp="1"/>
          </p:cNvSpPr>
          <p:nvPr>
            <p:ph type="title"/>
          </p:nvPr>
        </p:nvSpPr>
        <p:spPr>
          <a:xfrm>
            <a:off x="914400" y="273050"/>
            <a:ext cx="7772400" cy="1143000"/>
          </a:xfrm>
        </p:spPr>
        <p:txBody>
          <a:bodyPr/>
          <a:lstStyle>
            <a:lvl1pPr algn="l">
              <a:buNone/>
              <a:defRPr b="0" sz="4000"/>
            </a:lvl1pPr>
          </a:lstStyle>
          <a:p>
            <a:r>
              <a:rPr lang="en-US" smtClean="0"/>
              <a:t>Click to edit Master title style</a:t>
            </a:r>
            <a:endParaRPr lang="en-US"/>
          </a:p>
        </p:txBody>
      </p:sp>
      <p:sp>
        <p:nvSpPr>
          <p:cNvPr id="1048880" name="Text Placeholder 2"/>
          <p:cNvSpPr>
            <a:spLocks noGrp="1"/>
          </p:cNvSpPr>
          <p:nvPr>
            <p:ph type="body" idx="2"/>
          </p:nvPr>
        </p:nvSpPr>
        <p:spPr>
          <a:xfrm>
            <a:off x="914400" y="1600200"/>
            <a:ext cx="1905000" cy="4495800"/>
          </a:xfrm>
        </p:spPr>
        <p:txBody>
          <a:bodyPr/>
          <a:lstStyle>
            <a:lvl1pPr indent="0" marL="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048881" name="Content Placeholder 10"/>
          <p:cNvSpPr>
            <a:spLocks noGrp="1"/>
          </p:cNvSpPr>
          <p:nvPr>
            <p:ph sz="quarter" idx="1"/>
          </p:nvPr>
        </p:nvSpPr>
        <p:spPr>
          <a:xfrm>
            <a:off x="2971800" y="1600200"/>
            <a:ext cx="5715000" cy="4495800"/>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82"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fld id="{7D6085A3-BF36-4143-AF6F-04A6668FEFF5}" type="datetimeFigureOut">
              <a:rPr lang="en-US"/>
              <a:t>9/12/2019</a:t>
            </a:fld>
            <a:endParaRPr lang="en-US"/>
          </a:p>
        </p:txBody>
      </p:sp>
      <p:sp>
        <p:nvSpPr>
          <p:cNvPr id="1048883"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endParaRPr lang="en-US"/>
          </a:p>
        </p:txBody>
      </p:sp>
      <p:sp>
        <p:nvSpPr>
          <p:cNvPr id="1048884" name="Slide Number Placeholder 6"/>
          <p:cNvSpPr>
            <a:spLocks noGrp="1"/>
          </p:cNvSpPr>
          <p:nvPr>
            <p:ph type="sldNum" sz="quarter" idx="12"/>
          </p:nvPr>
        </p:nvSpPr>
        <p:spPr/>
        <p:txBody>
          <a:bodyPr/>
          <a:p>
            <a:fld id="{7A815877-A7CE-46AE-8827-36A12E77455F}" type="slidenum">
              <a:rPr altLang="en-US" lang="en-US"/>
              <a:t>‹#›</a:t>
            </a:fld>
            <a:endParaRPr altLang="en-US"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89" name=""/>
        <p:cNvGrpSpPr/>
        <p:nvPr/>
      </p:nvGrpSpPr>
      <p:grpSpPr>
        <a:xfrm>
          <a:off x="0" y="0"/>
          <a:ext cx="0" cy="0"/>
          <a:chOff x="0" y="0"/>
          <a:chExt cx="0" cy="0"/>
        </a:xfrm>
      </p:grpSpPr>
      <p:sp>
        <p:nvSpPr>
          <p:cNvPr id="1048604" name="Title 1"/>
          <p:cNvSpPr>
            <a:spLocks noGrp="1"/>
          </p:cNvSpPr>
          <p:nvPr>
            <p:ph type="title"/>
          </p:nvPr>
        </p:nvSpPr>
        <p:spPr/>
        <p:txBody>
          <a:bodyPr/>
          <a:p>
            <a:r>
              <a:rPr lang="en-GB" smtClean="0"/>
              <a:t>Click to edit Master title style</a:t>
            </a:r>
            <a:endParaRPr dirty="0" lang="en-US"/>
          </a:p>
        </p:txBody>
      </p:sp>
      <p:sp>
        <p:nvSpPr>
          <p:cNvPr id="1048605" name="Content Placeholder 2"/>
          <p:cNvSpPr>
            <a:spLocks noGrp="1"/>
          </p:cNvSpPr>
          <p:nvPr>
            <p:ph idx="1"/>
          </p:nvPr>
        </p:nvSpPr>
        <p:spPr>
          <a:xfrm>
            <a:off x="457200" y="1600200"/>
            <a:ext cx="8229600" cy="4525963"/>
          </a:xfrm>
          <a:prstGeom prst="rect"/>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lang="en-US"/>
          </a:p>
        </p:txBody>
      </p:sp>
      <p:sp>
        <p:nvSpPr>
          <p:cNvPr id="1048606" name="Date Placeholder 3"/>
          <p:cNvSpPr>
            <a:spLocks noGrp="1"/>
          </p:cNvSpPr>
          <p:nvPr>
            <p:ph type="dt" sz="half" idx="10"/>
          </p:nvPr>
        </p:nvSpPr>
        <p:spPr/>
        <p:txBody>
          <a:bodyPr/>
          <a:p>
            <a:fld id="{A21B4A3F-1E60-B74C-A581-19C18DB65E1E}" type="datetime1">
              <a:rPr lang="en-US" smtClean="0"/>
              <a:t>9/12/2019</a:t>
            </a:fld>
            <a:endParaRPr lang="en-US"/>
          </a:p>
        </p:txBody>
      </p:sp>
      <p:sp>
        <p:nvSpPr>
          <p:cNvPr id="1048607" name="Footer Placeholder 4"/>
          <p:cNvSpPr>
            <a:spLocks noGrp="1"/>
          </p:cNvSpPr>
          <p:nvPr>
            <p:ph type="ftr" sz="quarter" idx="11"/>
          </p:nvPr>
        </p:nvSpPr>
        <p:spPr/>
        <p:txBody>
          <a:bodyPr/>
          <a:p>
            <a:r>
              <a:rPr lang="en-US" smtClean="0"/>
              <a:t>Chapter 7 Design and implementation</a:t>
            </a:r>
            <a:endParaRPr lang="en-US"/>
          </a:p>
        </p:txBody>
      </p:sp>
      <p:sp>
        <p:nvSpPr>
          <p:cNvPr id="1048608" name="Slide Number Placeholder 5"/>
          <p:cNvSpPr>
            <a:spLocks noGrp="1"/>
          </p:cNvSpPr>
          <p:nvPr>
            <p:ph type="sldNum" sz="quarter" idx="12"/>
          </p:nvPr>
        </p:nvSpPr>
        <p:spPr/>
        <p:txBody>
          <a:bodyPr/>
          <a:p>
            <a:fld id="{EC83099C-5FA5-B04A-B819-64718E2A253A}"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55" name=""/>
        <p:cNvGrpSpPr/>
        <p:nvPr/>
      </p:nvGrpSpPr>
      <p:grpSpPr>
        <a:xfrm>
          <a:off x="0" y="0"/>
          <a:ext cx="0" cy="0"/>
          <a:chOff x="0" y="0"/>
          <a:chExt cx="0" cy="0"/>
        </a:xfrm>
      </p:grpSpPr>
      <p:sp>
        <p:nvSpPr>
          <p:cNvPr id="1048842" name="Rectangle 4"/>
          <p:cNvSpPr/>
          <p:nvPr/>
        </p:nvSpPr>
        <p:spPr>
          <a:xfrm flipV="1">
            <a:off x="68263" y="4683125"/>
            <a:ext cx="9007475" cy="92075"/>
          </a:xfrm>
          <a:prstGeom prst="rect"/>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p:nvSpPr>
          <p:cNvPr id="1048843" name="Rectangle 5"/>
          <p:cNvSpPr/>
          <p:nvPr/>
        </p:nvSpPr>
        <p:spPr>
          <a:xfrm>
            <a:off x="68263" y="4649788"/>
            <a:ext cx="9007475" cy="46037"/>
          </a:xfrm>
          <a:prstGeom prst="rect"/>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p:nvSpPr>
          <p:cNvPr id="1048844" name="Rectangle 6"/>
          <p:cNvSpPr/>
          <p:nvPr/>
        </p:nvSpPr>
        <p:spPr>
          <a:xfrm>
            <a:off x="68263" y="4773613"/>
            <a:ext cx="9007475" cy="47625"/>
          </a:xfrm>
          <a:prstGeom prst="rect"/>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p:nvSpPr>
          <p:cNvPr id="1048845" name="Title 1"/>
          <p:cNvSpPr>
            <a:spLocks noGrp="1"/>
          </p:cNvSpPr>
          <p:nvPr>
            <p:ph type="title"/>
          </p:nvPr>
        </p:nvSpPr>
        <p:spPr>
          <a:xfrm>
            <a:off x="914400" y="4900550"/>
            <a:ext cx="7315200" cy="522288"/>
          </a:xfrm>
        </p:spPr>
        <p:txBody>
          <a:bodyPr anchor="ctr">
            <a:noAutofit/>
          </a:bodyPr>
          <a:lstStyle>
            <a:lvl1pPr algn="l">
              <a:buNone/>
              <a:defRPr b="0" sz="2800"/>
            </a:lvl1pPr>
          </a:lstStyle>
          <a:p>
            <a:r>
              <a:rPr lang="en-US" smtClean="0"/>
              <a:t>Click to edit Master title style</a:t>
            </a:r>
            <a:endParaRPr lang="en-US"/>
          </a:p>
        </p:txBody>
      </p:sp>
      <p:sp>
        <p:nvSpPr>
          <p:cNvPr id="1048846" name="Text Placeholder 3"/>
          <p:cNvSpPr>
            <a:spLocks noGrp="1"/>
          </p:cNvSpPr>
          <p:nvPr>
            <p:ph type="body" sz="half" idx="2"/>
          </p:nvPr>
        </p:nvSpPr>
        <p:spPr>
          <a:xfrm>
            <a:off x="914400" y="5445825"/>
            <a:ext cx="7315200" cy="685800"/>
          </a:xfrm>
        </p:spPr>
        <p:txBody>
          <a:bodyPr/>
          <a:lstStyle>
            <a:lvl1pPr indent="0" marL="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1048847"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indent="0" marL="0">
              <a:buNone/>
              <a:defRPr sz="3200"/>
            </a:lvl1pPr>
          </a:lstStyle>
          <a:p>
            <a:pPr lvl="0"/>
            <a:r>
              <a:rPr lang="en-US" noProof="0" smtClean="0"/>
              <a:t>Click icon to add picture</a:t>
            </a:r>
            <a:endParaRPr dirty="0" lang="en-US" noProof="0"/>
          </a:p>
        </p:txBody>
      </p:sp>
      <p:sp>
        <p:nvSpPr>
          <p:cNvPr id="1048848"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fld id="{0934CF2E-3CC7-4C00-BB64-8570A9756593}" type="datetimeFigureOut">
              <a:rPr lang="en-US"/>
              <a:t>9/12/2019</a:t>
            </a:fld>
            <a:endParaRPr lang="en-US"/>
          </a:p>
        </p:txBody>
      </p:sp>
      <p:sp>
        <p:nvSpPr>
          <p:cNvPr id="1048849" name="Footer Placeholder 5"/>
          <p:cNvSpPr>
            <a:spLocks noGrp="1"/>
          </p:cNvSpPr>
          <p:nvPr>
            <p:ph type="ftr" sz="quarter" idx="11"/>
          </p:nvPr>
        </p:nvSpPr>
        <p:spPr>
          <a:xfrm>
            <a:off x="914400" y="6172200"/>
            <a:ext cx="3886200" cy="457200"/>
          </a:xfrm>
        </p:spPr>
        <p:txBody>
          <a:bodyPr/>
          <a:lstStyle>
            <a:lvl1pPr fontAlgn="base">
              <a:spcBef>
                <a:spcPct val="0"/>
              </a:spcBef>
              <a:spcAft>
                <a:spcPct val="0"/>
              </a:spcAft>
              <a:defRPr>
                <a:latin typeface="Arial" panose="020B0604020202020204" pitchFamily="34" charset="0"/>
              </a:defRPr>
            </a:lvl1pPr>
          </a:lstStyle>
          <a:p>
            <a:endParaRPr lang="en-US"/>
          </a:p>
        </p:txBody>
      </p:sp>
      <p:sp>
        <p:nvSpPr>
          <p:cNvPr id="1048850" name="Slide Number Placeholder 6"/>
          <p:cNvSpPr>
            <a:spLocks noGrp="1"/>
          </p:cNvSpPr>
          <p:nvPr>
            <p:ph type="sldNum" sz="quarter" idx="12"/>
          </p:nvPr>
        </p:nvSpPr>
        <p:spPr>
          <a:xfrm>
            <a:off x="146050" y="6208713"/>
            <a:ext cx="457200" cy="457200"/>
          </a:xfrm>
        </p:spPr>
        <p:txBody>
          <a:bodyPr/>
          <a:p>
            <a:fld id="{01241D72-D1FB-4F42-9F75-A2F2BE619CF1}" type="slidenum">
              <a:rPr altLang="en-US" lang="en-US"/>
              <a:t>‹#›</a:t>
            </a:fld>
            <a:endParaRPr altLang="en-US"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56" name=""/>
        <p:cNvGrpSpPr/>
        <p:nvPr/>
      </p:nvGrpSpPr>
      <p:grpSpPr>
        <a:xfrm>
          <a:off x="0" y="0"/>
          <a:ext cx="0" cy="0"/>
          <a:chOff x="0" y="0"/>
          <a:chExt cx="0" cy="0"/>
        </a:xfrm>
      </p:grpSpPr>
      <p:sp>
        <p:nvSpPr>
          <p:cNvPr id="1048851" name="Title 1"/>
          <p:cNvSpPr>
            <a:spLocks noGrp="1"/>
          </p:cNvSpPr>
          <p:nvPr>
            <p:ph type="title"/>
          </p:nvPr>
        </p:nvSpPr>
        <p:spPr/>
        <p:txBody>
          <a:bodyPr/>
          <a:p>
            <a:r>
              <a:rPr lang="en-US" smtClean="0"/>
              <a:t>Click to edit Master title style</a:t>
            </a:r>
            <a:endParaRPr lang="en-US"/>
          </a:p>
        </p:txBody>
      </p:sp>
      <p:sp>
        <p:nvSpPr>
          <p:cNvPr id="1048852"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53"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fld id="{97B18D93-3A70-433F-BFB9-B5657FC43AC7}" type="datetimeFigureOut">
              <a:rPr lang="en-US"/>
              <a:t>9/12/2019</a:t>
            </a:fld>
            <a:endParaRPr lang="en-US"/>
          </a:p>
        </p:txBody>
      </p:sp>
      <p:sp>
        <p:nvSpPr>
          <p:cNvPr id="1048854"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endParaRPr lang="en-US"/>
          </a:p>
        </p:txBody>
      </p:sp>
      <p:sp>
        <p:nvSpPr>
          <p:cNvPr id="1048855" name="Slide Number Placeholder 5"/>
          <p:cNvSpPr>
            <a:spLocks noGrp="1"/>
          </p:cNvSpPr>
          <p:nvPr>
            <p:ph type="sldNum" sz="quarter" idx="12"/>
          </p:nvPr>
        </p:nvSpPr>
        <p:spPr/>
        <p:txBody>
          <a:bodyPr/>
          <a:p>
            <a:fld id="{D87ADBFF-3698-40BD-A8EB-9F6BADF7DB26}" type="slidenum">
              <a:rPr altLang="en-US" lang="en-US"/>
              <a:t>‹#›</a:t>
            </a:fld>
            <a:endParaRPr altLang="en-US"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57" name=""/>
        <p:cNvGrpSpPr/>
        <p:nvPr/>
      </p:nvGrpSpPr>
      <p:grpSpPr>
        <a:xfrm>
          <a:off x="0" y="0"/>
          <a:ext cx="0" cy="0"/>
          <a:chOff x="0" y="0"/>
          <a:chExt cx="0" cy="0"/>
        </a:xfrm>
      </p:grpSpPr>
      <p:sp>
        <p:nvSpPr>
          <p:cNvPr id="1048856" name="Vertical Title 1"/>
          <p:cNvSpPr>
            <a:spLocks noGrp="1"/>
          </p:cNvSpPr>
          <p:nvPr>
            <p:ph type="title" orient="vert"/>
          </p:nvPr>
        </p:nvSpPr>
        <p:spPr>
          <a:xfrm>
            <a:off x="6629400" y="274641"/>
            <a:ext cx="2011680" cy="5851525"/>
          </a:xfrm>
        </p:spPr>
        <p:txBody>
          <a:bodyPr vert="eaVert"/>
          <a:p>
            <a:r>
              <a:rPr lang="en-US" smtClean="0"/>
              <a:t>Click to edit Master title style</a:t>
            </a:r>
            <a:endParaRPr lang="en-US"/>
          </a:p>
        </p:txBody>
      </p:sp>
      <p:sp>
        <p:nvSpPr>
          <p:cNvPr id="1048857" name="Vertical Text Placeholder 2"/>
          <p:cNvSpPr>
            <a:spLocks noGrp="1"/>
          </p:cNvSpPr>
          <p:nvPr>
            <p:ph type="body" orient="vert" idx="1"/>
          </p:nvPr>
        </p:nvSpPr>
        <p:spPr>
          <a:xfrm>
            <a:off x="914400" y="274640"/>
            <a:ext cx="55626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58"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fld id="{D8186368-284C-4C79-9C7E-0F4241B9A9B5}" type="datetimeFigureOut">
              <a:rPr lang="en-US"/>
              <a:t>9/12/2019</a:t>
            </a:fld>
            <a:endParaRPr lang="en-US"/>
          </a:p>
        </p:txBody>
      </p:sp>
      <p:sp>
        <p:nvSpPr>
          <p:cNvPr id="1048859"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endParaRPr lang="en-US"/>
          </a:p>
        </p:txBody>
      </p:sp>
      <p:sp>
        <p:nvSpPr>
          <p:cNvPr id="1048860" name="Slide Number Placeholder 5"/>
          <p:cNvSpPr>
            <a:spLocks noGrp="1"/>
          </p:cNvSpPr>
          <p:nvPr>
            <p:ph type="sldNum" sz="quarter" idx="12"/>
          </p:nvPr>
        </p:nvSpPr>
        <p:spPr/>
        <p:txBody>
          <a:bodyPr/>
          <a:p>
            <a:fld id="{362B95F2-F3DA-4593-90C9-21A9C259BA90}" type="slidenum">
              <a:rPr altLang="en-US" lang="en-US"/>
              <a:t>‹#›</a:t>
            </a:fld>
            <a:endParaRPr altLang="en-US"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
  <p:cSld name="1_Two Content">
    <p:bg>
      <p:bgPr>
        <a:solidFill>
          <a:schemeClr val="bg1"/>
        </a:solidFill>
      </p:bgPr>
    </p:bg>
    <p:spTree>
      <p:nvGrpSpPr>
        <p:cNvPr id="154" name=""/>
        <p:cNvGrpSpPr/>
        <p:nvPr/>
      </p:nvGrpSpPr>
      <p:grpSpPr>
        <a:xfrm>
          <a:off x="0" y="0"/>
          <a:ext cx="0" cy="0"/>
          <a:chOff x="0" y="0"/>
          <a:chExt cx="0" cy="0"/>
        </a:xfrm>
      </p:grpSpPr>
      <p:sp>
        <p:nvSpPr>
          <p:cNvPr id="1048835" name="bk object 16"/>
          <p:cNvSpPr/>
          <p:nvPr/>
        </p:nvSpPr>
        <p:spPr>
          <a:xfrm>
            <a:off x="0" y="0"/>
            <a:ext cx="9144000" cy="6857998"/>
          </a:xfrm>
          <a:prstGeom prst="rect"/>
          <a:blipFill>
            <a:blip xmlns:r="http://schemas.openxmlformats.org/officeDocument/2006/relationships" r:embed="rId1" cstate="print"/>
            <a:stretch>
              <a:fillRect/>
            </a:stretch>
          </a:blipFill>
        </p:spPr>
        <p:txBody>
          <a:bodyPr bIns="0" lIns="0" rIns="0" rtlCol="0" tIns="0" wrap="square"/>
          <a:p/>
        </p:txBody>
      </p:sp>
      <p:sp>
        <p:nvSpPr>
          <p:cNvPr id="1048836" name="Holder 2"/>
          <p:cNvSpPr>
            <a:spLocks noGrp="1"/>
          </p:cNvSpPr>
          <p:nvPr>
            <p:ph type="title"/>
          </p:nvPr>
        </p:nvSpPr>
        <p:spPr/>
        <p:txBody>
          <a:bodyPr bIns="0" lIns="0" rIns="0" tIns="0"/>
          <a:lstStyle>
            <a:lvl1pPr>
              <a:defRPr b="0" sz="9600" i="0">
                <a:solidFill>
                  <a:srgbClr val="969CB8"/>
                </a:solidFill>
                <a:latin typeface="Arial"/>
                <a:cs typeface="Arial"/>
              </a:defRPr>
            </a:lvl1pPr>
          </a:lstStyle>
          <a:p/>
        </p:txBody>
      </p:sp>
      <p:sp>
        <p:nvSpPr>
          <p:cNvPr id="1048837" name="Holder 3"/>
          <p:cNvSpPr>
            <a:spLocks noGrp="1"/>
          </p:cNvSpPr>
          <p:nvPr>
            <p:ph sz="half" idx="2"/>
          </p:nvPr>
        </p:nvSpPr>
        <p:spPr>
          <a:xfrm>
            <a:off x="457200" y="1577340"/>
            <a:ext cx="3977640" cy="381000"/>
          </a:xfrm>
          <a:prstGeom prst="rect"/>
        </p:spPr>
        <p:txBody>
          <a:bodyPr bIns="0" lIns="0" rIns="0" tIns="0" wrap="square">
            <a:spAutoFit/>
          </a:bodyPr>
          <a:p/>
        </p:txBody>
      </p:sp>
      <p:sp>
        <p:nvSpPr>
          <p:cNvPr id="1048838" name="Holder 4"/>
          <p:cNvSpPr>
            <a:spLocks noGrp="1"/>
          </p:cNvSpPr>
          <p:nvPr>
            <p:ph sz="half" idx="3"/>
          </p:nvPr>
        </p:nvSpPr>
        <p:spPr>
          <a:xfrm>
            <a:off x="4709160" y="1577340"/>
            <a:ext cx="3977640" cy="381000"/>
          </a:xfrm>
          <a:prstGeom prst="rect"/>
        </p:spPr>
        <p:txBody>
          <a:bodyPr bIns="0" lIns="0" rIns="0" tIns="0" wrap="square">
            <a:spAutoFit/>
          </a:bodyPr>
          <a:p/>
        </p:txBody>
      </p:sp>
      <p:sp>
        <p:nvSpPr>
          <p:cNvPr id="104883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84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9/12/2019</a:t>
            </a:fld>
            <a:endParaRPr lang="en-US"/>
          </a:p>
        </p:txBody>
      </p:sp>
      <p:sp>
        <p:nvSpPr>
          <p:cNvPr id="1048841" name="Holder 7"/>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67" name=""/>
        <p:cNvGrpSpPr/>
        <p:nvPr/>
      </p:nvGrpSpPr>
      <p:grpSpPr>
        <a:xfrm>
          <a:off x="0" y="0"/>
          <a:ext cx="0" cy="0"/>
          <a:chOff x="0" y="0"/>
          <a:chExt cx="0" cy="0"/>
        </a:xfrm>
      </p:grpSpPr>
      <p:sp>
        <p:nvSpPr>
          <p:cNvPr id="1048917" name="Title 1"/>
          <p:cNvSpPr>
            <a:spLocks noGrp="1"/>
          </p:cNvSpPr>
          <p:nvPr>
            <p:ph type="title"/>
          </p:nvPr>
        </p:nvSpPr>
        <p:spPr>
          <a:xfrm>
            <a:off x="722313" y="4406900"/>
            <a:ext cx="7772400" cy="1362075"/>
          </a:xfrm>
        </p:spPr>
        <p:txBody>
          <a:bodyPr anchor="t"/>
          <a:lstStyle>
            <a:lvl1pPr algn="l">
              <a:defRPr b="1" cap="all" sz="4000"/>
            </a:lvl1pPr>
          </a:lstStyle>
          <a:p>
            <a:r>
              <a:rPr lang="en-GB" smtClean="0"/>
              <a:t>Click to edit Master title style</a:t>
            </a:r>
            <a:endParaRPr lang="en-US"/>
          </a:p>
        </p:txBody>
      </p:sp>
      <p:sp>
        <p:nvSpPr>
          <p:cNvPr id="1048918" name="Text Placeholder 2"/>
          <p:cNvSpPr>
            <a:spLocks noGrp="1"/>
          </p:cNvSpPr>
          <p:nvPr>
            <p:ph type="body" idx="1"/>
          </p:nvPr>
        </p:nvSpPr>
        <p:spPr>
          <a:xfrm>
            <a:off x="722313" y="2906713"/>
            <a:ext cx="7772400" cy="1500187"/>
          </a:xfrm>
          <a:prstGeom prst="rect"/>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GB" smtClean="0"/>
              <a:t>Click to edit Master text styles</a:t>
            </a:r>
          </a:p>
        </p:txBody>
      </p:sp>
      <p:sp>
        <p:nvSpPr>
          <p:cNvPr id="1048919" name="Date Placeholder 3"/>
          <p:cNvSpPr>
            <a:spLocks noGrp="1"/>
          </p:cNvSpPr>
          <p:nvPr>
            <p:ph type="dt" sz="half" idx="10"/>
          </p:nvPr>
        </p:nvSpPr>
        <p:spPr/>
        <p:txBody>
          <a:bodyPr/>
          <a:p>
            <a:fld id="{AD53E913-82BF-CC49-8A39-80AA62FC9D3D}" type="datetime1">
              <a:rPr lang="en-US" smtClean="0"/>
              <a:t>9/12/2019</a:t>
            </a:fld>
            <a:endParaRPr lang="en-US"/>
          </a:p>
        </p:txBody>
      </p:sp>
      <p:sp>
        <p:nvSpPr>
          <p:cNvPr id="1048920" name="Footer Placeholder 4"/>
          <p:cNvSpPr>
            <a:spLocks noGrp="1"/>
          </p:cNvSpPr>
          <p:nvPr>
            <p:ph type="ftr" sz="quarter" idx="11"/>
          </p:nvPr>
        </p:nvSpPr>
        <p:spPr/>
        <p:txBody>
          <a:bodyPr/>
          <a:p>
            <a:r>
              <a:rPr lang="en-US" smtClean="0"/>
              <a:t>Chapter 7 Design and implementation</a:t>
            </a:r>
            <a:endParaRPr lang="en-US"/>
          </a:p>
        </p:txBody>
      </p:sp>
      <p:sp>
        <p:nvSpPr>
          <p:cNvPr id="1048921" name="Slide Number Placeholder 5"/>
          <p:cNvSpPr>
            <a:spLocks noGrp="1"/>
          </p:cNvSpPr>
          <p:nvPr>
            <p:ph type="sldNum" sz="quarter" idx="12"/>
          </p:nvPr>
        </p:nvSpPr>
        <p:spPr/>
        <p:txBody>
          <a:bodyPr/>
          <a:p>
            <a:fld id="{EC83099C-5FA5-B04A-B819-64718E2A253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68" name=""/>
        <p:cNvGrpSpPr/>
        <p:nvPr/>
      </p:nvGrpSpPr>
      <p:grpSpPr>
        <a:xfrm>
          <a:off x="0" y="0"/>
          <a:ext cx="0" cy="0"/>
          <a:chOff x="0" y="0"/>
          <a:chExt cx="0" cy="0"/>
        </a:xfrm>
      </p:grpSpPr>
      <p:sp>
        <p:nvSpPr>
          <p:cNvPr id="1048922" name="Title 1"/>
          <p:cNvSpPr>
            <a:spLocks noGrp="1"/>
          </p:cNvSpPr>
          <p:nvPr>
            <p:ph type="title"/>
          </p:nvPr>
        </p:nvSpPr>
        <p:spPr/>
        <p:txBody>
          <a:bodyPr/>
          <a:p>
            <a:r>
              <a:rPr lang="en-GB" smtClean="0"/>
              <a:t>Click to edit Master title style</a:t>
            </a:r>
            <a:endParaRPr lang="en-US"/>
          </a:p>
        </p:txBody>
      </p:sp>
      <p:sp>
        <p:nvSpPr>
          <p:cNvPr id="1048923" name="Content Placeholder 2"/>
          <p:cNvSpPr>
            <a:spLocks noGrp="1"/>
          </p:cNvSpPr>
          <p:nvPr>
            <p:ph sz="half" idx="1"/>
          </p:nvPr>
        </p:nvSpPr>
        <p:spPr>
          <a:xfrm>
            <a:off x="457200" y="1600200"/>
            <a:ext cx="4038600" cy="4525963"/>
          </a:xfrm>
          <a:prstGeom prst="rect"/>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1048924" name="Content Placeholder 3"/>
          <p:cNvSpPr>
            <a:spLocks noGrp="1"/>
          </p:cNvSpPr>
          <p:nvPr>
            <p:ph sz="half" idx="2"/>
          </p:nvPr>
        </p:nvSpPr>
        <p:spPr>
          <a:xfrm>
            <a:off x="4648200" y="1600200"/>
            <a:ext cx="4038600" cy="4525963"/>
          </a:xfrm>
          <a:prstGeom prst="rect"/>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1048925" name="Date Placeholder 3"/>
          <p:cNvSpPr>
            <a:spLocks noGrp="1"/>
          </p:cNvSpPr>
          <p:nvPr>
            <p:ph type="dt" sz="half" idx="10"/>
          </p:nvPr>
        </p:nvSpPr>
        <p:spPr/>
        <p:txBody>
          <a:bodyPr/>
          <a:p>
            <a:fld id="{63B0522E-9C5F-5B41-9511-C53C2E2BA003}" type="datetime1">
              <a:rPr lang="en-US" smtClean="0"/>
              <a:t>9/12/2019</a:t>
            </a:fld>
            <a:endParaRPr lang="en-US"/>
          </a:p>
        </p:txBody>
      </p:sp>
      <p:sp>
        <p:nvSpPr>
          <p:cNvPr id="1048926" name="Footer Placeholder 4"/>
          <p:cNvSpPr>
            <a:spLocks noGrp="1"/>
          </p:cNvSpPr>
          <p:nvPr>
            <p:ph type="ftr" sz="quarter" idx="11"/>
          </p:nvPr>
        </p:nvSpPr>
        <p:spPr/>
        <p:txBody>
          <a:bodyPr/>
          <a:p>
            <a:r>
              <a:rPr lang="en-US" smtClean="0"/>
              <a:t>Chapter 7 Design and implementation</a:t>
            </a:r>
            <a:endParaRPr lang="en-US"/>
          </a:p>
        </p:txBody>
      </p:sp>
      <p:sp>
        <p:nvSpPr>
          <p:cNvPr id="1048927" name="Slide Number Placeholder 5"/>
          <p:cNvSpPr>
            <a:spLocks noGrp="1"/>
          </p:cNvSpPr>
          <p:nvPr>
            <p:ph type="sldNum" sz="quarter" idx="12"/>
          </p:nvPr>
        </p:nvSpPr>
        <p:spPr/>
        <p:txBody>
          <a:bodyPr/>
          <a:p>
            <a:fld id="{EC83099C-5FA5-B04A-B819-64718E2A253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69" name=""/>
        <p:cNvGrpSpPr/>
        <p:nvPr/>
      </p:nvGrpSpPr>
      <p:grpSpPr>
        <a:xfrm>
          <a:off x="0" y="0"/>
          <a:ext cx="0" cy="0"/>
          <a:chOff x="0" y="0"/>
          <a:chExt cx="0" cy="0"/>
        </a:xfrm>
      </p:grpSpPr>
      <p:sp>
        <p:nvSpPr>
          <p:cNvPr id="1048928" name="Title 1"/>
          <p:cNvSpPr>
            <a:spLocks noGrp="1"/>
          </p:cNvSpPr>
          <p:nvPr>
            <p:ph type="title"/>
          </p:nvPr>
        </p:nvSpPr>
        <p:spPr/>
        <p:txBody>
          <a:bodyPr/>
          <a:p>
            <a:r>
              <a:rPr lang="en-GB" smtClean="0"/>
              <a:t>Click to edit Master title style</a:t>
            </a:r>
            <a:endParaRPr lang="en-US"/>
          </a:p>
        </p:txBody>
      </p:sp>
      <p:sp>
        <p:nvSpPr>
          <p:cNvPr id="1048929" name="Text Placeholder 2"/>
          <p:cNvSpPr>
            <a:spLocks noGrp="1"/>
          </p:cNvSpPr>
          <p:nvPr>
            <p:ph type="body" idx="1"/>
          </p:nvPr>
        </p:nvSpPr>
        <p:spPr>
          <a:xfrm>
            <a:off x="457200" y="1535113"/>
            <a:ext cx="4040188" cy="639762"/>
          </a:xfrm>
          <a:prstGeom prst="rect"/>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GB" smtClean="0"/>
              <a:t>Click to edit Master text styles</a:t>
            </a:r>
          </a:p>
        </p:txBody>
      </p:sp>
      <p:sp>
        <p:nvSpPr>
          <p:cNvPr id="1048930" name="Content Placeholder 3"/>
          <p:cNvSpPr>
            <a:spLocks noGrp="1"/>
          </p:cNvSpPr>
          <p:nvPr>
            <p:ph sz="half" idx="2"/>
          </p:nvPr>
        </p:nvSpPr>
        <p:spPr>
          <a:xfrm>
            <a:off x="457200" y="2174875"/>
            <a:ext cx="4040188" cy="3951288"/>
          </a:xfrm>
          <a:prstGeom prst="rect"/>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1048931" name="Text Placeholder 4"/>
          <p:cNvSpPr>
            <a:spLocks noGrp="1"/>
          </p:cNvSpPr>
          <p:nvPr>
            <p:ph type="body" sz="quarter" idx="3"/>
          </p:nvPr>
        </p:nvSpPr>
        <p:spPr>
          <a:xfrm>
            <a:off x="4645025" y="1535113"/>
            <a:ext cx="4041775" cy="639762"/>
          </a:xfrm>
          <a:prstGeom prst="rect"/>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GB" smtClean="0"/>
              <a:t>Click to edit Master text styles</a:t>
            </a:r>
          </a:p>
        </p:txBody>
      </p:sp>
      <p:sp>
        <p:nvSpPr>
          <p:cNvPr id="1048932" name="Content Placeholder 5"/>
          <p:cNvSpPr>
            <a:spLocks noGrp="1"/>
          </p:cNvSpPr>
          <p:nvPr>
            <p:ph sz="quarter" idx="4"/>
          </p:nvPr>
        </p:nvSpPr>
        <p:spPr>
          <a:xfrm>
            <a:off x="4645025" y="2174875"/>
            <a:ext cx="4041775" cy="3951288"/>
          </a:xfrm>
          <a:prstGeom prst="rect"/>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1048933" name="Date Placeholder 3"/>
          <p:cNvSpPr>
            <a:spLocks noGrp="1"/>
          </p:cNvSpPr>
          <p:nvPr>
            <p:ph type="dt" sz="half" idx="10"/>
          </p:nvPr>
        </p:nvSpPr>
        <p:spPr/>
        <p:txBody>
          <a:bodyPr/>
          <a:p>
            <a:fld id="{3EFE459F-5A2F-6545-BFEF-214162C7D2E9}" type="datetime1">
              <a:rPr lang="en-US" smtClean="0"/>
              <a:t>9/12/2019</a:t>
            </a:fld>
            <a:endParaRPr lang="en-US"/>
          </a:p>
        </p:txBody>
      </p:sp>
      <p:sp>
        <p:nvSpPr>
          <p:cNvPr id="1048934" name="Footer Placeholder 4"/>
          <p:cNvSpPr>
            <a:spLocks noGrp="1"/>
          </p:cNvSpPr>
          <p:nvPr>
            <p:ph type="ftr" sz="quarter" idx="11"/>
          </p:nvPr>
        </p:nvSpPr>
        <p:spPr/>
        <p:txBody>
          <a:bodyPr/>
          <a:p>
            <a:r>
              <a:rPr lang="en-US" smtClean="0"/>
              <a:t>Chapter 7 Design and implementation</a:t>
            </a:r>
            <a:endParaRPr lang="en-US"/>
          </a:p>
        </p:txBody>
      </p:sp>
      <p:sp>
        <p:nvSpPr>
          <p:cNvPr id="1048935" name="Slide Number Placeholder 5"/>
          <p:cNvSpPr>
            <a:spLocks noGrp="1"/>
          </p:cNvSpPr>
          <p:nvPr>
            <p:ph type="sldNum" sz="quarter" idx="12"/>
          </p:nvPr>
        </p:nvSpPr>
        <p:spPr/>
        <p:txBody>
          <a:bodyPr/>
          <a:p>
            <a:fld id="{EC83099C-5FA5-B04A-B819-64718E2A253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63" name=""/>
        <p:cNvGrpSpPr/>
        <p:nvPr/>
      </p:nvGrpSpPr>
      <p:grpSpPr>
        <a:xfrm>
          <a:off x="0" y="0"/>
          <a:ext cx="0" cy="0"/>
          <a:chOff x="0" y="0"/>
          <a:chExt cx="0" cy="0"/>
        </a:xfrm>
      </p:grpSpPr>
      <p:sp>
        <p:nvSpPr>
          <p:cNvPr id="1048897" name="Title 1"/>
          <p:cNvSpPr>
            <a:spLocks noGrp="1"/>
          </p:cNvSpPr>
          <p:nvPr>
            <p:ph type="title"/>
          </p:nvPr>
        </p:nvSpPr>
        <p:spPr/>
        <p:txBody>
          <a:bodyPr/>
          <a:p>
            <a:r>
              <a:rPr lang="en-GB" smtClean="0"/>
              <a:t>Click to edit Master title style</a:t>
            </a:r>
            <a:endParaRPr lang="en-US"/>
          </a:p>
        </p:txBody>
      </p:sp>
      <p:sp>
        <p:nvSpPr>
          <p:cNvPr id="1048898" name="Date Placeholder 3"/>
          <p:cNvSpPr>
            <a:spLocks noGrp="1"/>
          </p:cNvSpPr>
          <p:nvPr>
            <p:ph type="dt" sz="half" idx="10"/>
          </p:nvPr>
        </p:nvSpPr>
        <p:spPr/>
        <p:txBody>
          <a:bodyPr/>
          <a:p>
            <a:fld id="{F6CB4E05-96F2-2246-9C59-54046EEE184E}" type="datetime1">
              <a:rPr lang="en-US" smtClean="0"/>
              <a:t>9/12/2019</a:t>
            </a:fld>
            <a:endParaRPr lang="en-US"/>
          </a:p>
        </p:txBody>
      </p:sp>
      <p:sp>
        <p:nvSpPr>
          <p:cNvPr id="1048899" name="Footer Placeholder 4"/>
          <p:cNvSpPr>
            <a:spLocks noGrp="1"/>
          </p:cNvSpPr>
          <p:nvPr>
            <p:ph type="ftr" sz="quarter" idx="11"/>
          </p:nvPr>
        </p:nvSpPr>
        <p:spPr/>
        <p:txBody>
          <a:bodyPr/>
          <a:p>
            <a:r>
              <a:rPr lang="en-US" smtClean="0"/>
              <a:t>Chapter 7 Design and implementation</a:t>
            </a:r>
            <a:endParaRPr lang="en-US"/>
          </a:p>
        </p:txBody>
      </p:sp>
      <p:sp>
        <p:nvSpPr>
          <p:cNvPr id="1048900" name="Slide Number Placeholder 5"/>
          <p:cNvSpPr>
            <a:spLocks noGrp="1"/>
          </p:cNvSpPr>
          <p:nvPr>
            <p:ph type="sldNum" sz="quarter" idx="12"/>
          </p:nvPr>
        </p:nvSpPr>
        <p:spPr/>
        <p:txBody>
          <a:bodyPr/>
          <a:p>
            <a:fld id="{EC83099C-5FA5-B04A-B819-64718E2A253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70" name=""/>
        <p:cNvGrpSpPr/>
        <p:nvPr/>
      </p:nvGrpSpPr>
      <p:grpSpPr>
        <a:xfrm>
          <a:off x="0" y="0"/>
          <a:ext cx="0" cy="0"/>
          <a:chOff x="0" y="0"/>
          <a:chExt cx="0" cy="0"/>
        </a:xfrm>
      </p:grpSpPr>
      <p:sp>
        <p:nvSpPr>
          <p:cNvPr id="1048936" name="Date Placeholder 3"/>
          <p:cNvSpPr>
            <a:spLocks noGrp="1"/>
          </p:cNvSpPr>
          <p:nvPr>
            <p:ph type="dt" sz="half" idx="10"/>
          </p:nvPr>
        </p:nvSpPr>
        <p:spPr/>
        <p:txBody>
          <a:bodyPr/>
          <a:p>
            <a:fld id="{99FF9EBB-4166-D44B-A65F-FDA162C9DD13}" type="datetime1">
              <a:rPr lang="en-US" smtClean="0"/>
              <a:t>9/12/2019</a:t>
            </a:fld>
            <a:endParaRPr lang="en-US"/>
          </a:p>
        </p:txBody>
      </p:sp>
      <p:sp>
        <p:nvSpPr>
          <p:cNvPr id="1048937" name="Footer Placeholder 4"/>
          <p:cNvSpPr>
            <a:spLocks noGrp="1"/>
          </p:cNvSpPr>
          <p:nvPr>
            <p:ph type="ftr" sz="quarter" idx="11"/>
          </p:nvPr>
        </p:nvSpPr>
        <p:spPr/>
        <p:txBody>
          <a:bodyPr/>
          <a:p>
            <a:r>
              <a:rPr lang="en-US" smtClean="0"/>
              <a:t>Chapter 7 Design and implementation</a:t>
            </a:r>
            <a:endParaRPr lang="en-US"/>
          </a:p>
        </p:txBody>
      </p:sp>
      <p:sp>
        <p:nvSpPr>
          <p:cNvPr id="1048938" name="Slide Number Placeholder 5"/>
          <p:cNvSpPr>
            <a:spLocks noGrp="1"/>
          </p:cNvSpPr>
          <p:nvPr>
            <p:ph type="sldNum" sz="quarter" idx="12"/>
          </p:nvPr>
        </p:nvSpPr>
        <p:spPr/>
        <p:txBody>
          <a:bodyPr/>
          <a:p>
            <a:fld id="{EC83099C-5FA5-B04A-B819-64718E2A253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71" name=""/>
        <p:cNvGrpSpPr/>
        <p:nvPr/>
      </p:nvGrpSpPr>
      <p:grpSpPr>
        <a:xfrm>
          <a:off x="0" y="0"/>
          <a:ext cx="0" cy="0"/>
          <a:chOff x="0" y="0"/>
          <a:chExt cx="0" cy="0"/>
        </a:xfrm>
      </p:grpSpPr>
      <p:sp>
        <p:nvSpPr>
          <p:cNvPr id="1048939" name="Title 1"/>
          <p:cNvSpPr>
            <a:spLocks noGrp="1"/>
          </p:cNvSpPr>
          <p:nvPr>
            <p:ph type="title"/>
          </p:nvPr>
        </p:nvSpPr>
        <p:spPr>
          <a:xfrm>
            <a:off x="457200" y="273050"/>
            <a:ext cx="3008313" cy="1162050"/>
          </a:xfrm>
        </p:spPr>
        <p:txBody>
          <a:bodyPr anchor="b"/>
          <a:lstStyle>
            <a:lvl1pPr algn="l">
              <a:defRPr b="1" sz="2000"/>
            </a:lvl1pPr>
          </a:lstStyle>
          <a:p>
            <a:r>
              <a:rPr lang="en-GB" smtClean="0"/>
              <a:t>Click to edit Master title style</a:t>
            </a:r>
            <a:endParaRPr lang="en-US"/>
          </a:p>
        </p:txBody>
      </p:sp>
      <p:sp>
        <p:nvSpPr>
          <p:cNvPr id="1048940" name="Content Placeholder 2"/>
          <p:cNvSpPr>
            <a:spLocks noGrp="1"/>
          </p:cNvSpPr>
          <p:nvPr>
            <p:ph idx="1"/>
          </p:nvPr>
        </p:nvSpPr>
        <p:spPr>
          <a:xfrm>
            <a:off x="3575050" y="273050"/>
            <a:ext cx="5111750" cy="5853113"/>
          </a:xfrm>
          <a:prstGeom prst="rect"/>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1048941" name="Text Placeholder 3"/>
          <p:cNvSpPr>
            <a:spLocks noGrp="1"/>
          </p:cNvSpPr>
          <p:nvPr>
            <p:ph type="body" sz="half" idx="2"/>
          </p:nvPr>
        </p:nvSpPr>
        <p:spPr>
          <a:xfrm>
            <a:off x="457200" y="1435100"/>
            <a:ext cx="3008313" cy="4691063"/>
          </a:xfrm>
          <a:prstGeom prst="rect"/>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GB" smtClean="0"/>
              <a:t>Click to edit Master text styles</a:t>
            </a:r>
          </a:p>
        </p:txBody>
      </p:sp>
      <p:sp>
        <p:nvSpPr>
          <p:cNvPr id="1048942" name="Date Placeholder 3"/>
          <p:cNvSpPr>
            <a:spLocks noGrp="1"/>
          </p:cNvSpPr>
          <p:nvPr>
            <p:ph type="dt" sz="half" idx="10"/>
          </p:nvPr>
        </p:nvSpPr>
        <p:spPr/>
        <p:txBody>
          <a:bodyPr/>
          <a:p>
            <a:fld id="{77FF700D-33D5-0C44-9757-E0EE4B5F678C}" type="datetime1">
              <a:rPr lang="en-US" smtClean="0"/>
              <a:t>9/12/2019</a:t>
            </a:fld>
            <a:endParaRPr lang="en-US"/>
          </a:p>
        </p:txBody>
      </p:sp>
      <p:sp>
        <p:nvSpPr>
          <p:cNvPr id="1048943" name="Footer Placeholder 4"/>
          <p:cNvSpPr>
            <a:spLocks noGrp="1"/>
          </p:cNvSpPr>
          <p:nvPr>
            <p:ph type="ftr" sz="quarter" idx="11"/>
          </p:nvPr>
        </p:nvSpPr>
        <p:spPr/>
        <p:txBody>
          <a:bodyPr/>
          <a:p>
            <a:r>
              <a:rPr lang="en-US" smtClean="0"/>
              <a:t>Chapter 7 Design and implementation</a:t>
            </a:r>
            <a:endParaRPr lang="en-US"/>
          </a:p>
        </p:txBody>
      </p:sp>
      <p:sp>
        <p:nvSpPr>
          <p:cNvPr id="1048944" name="Slide Number Placeholder 5"/>
          <p:cNvSpPr>
            <a:spLocks noGrp="1"/>
          </p:cNvSpPr>
          <p:nvPr>
            <p:ph type="sldNum" sz="quarter" idx="12"/>
          </p:nvPr>
        </p:nvSpPr>
        <p:spPr/>
        <p:txBody>
          <a:bodyPr/>
          <a:p>
            <a:fld id="{EC83099C-5FA5-B04A-B819-64718E2A253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65" name=""/>
        <p:cNvGrpSpPr/>
        <p:nvPr/>
      </p:nvGrpSpPr>
      <p:grpSpPr>
        <a:xfrm>
          <a:off x="0" y="0"/>
          <a:ext cx="0" cy="0"/>
          <a:chOff x="0" y="0"/>
          <a:chExt cx="0" cy="0"/>
        </a:xfrm>
      </p:grpSpPr>
      <p:sp>
        <p:nvSpPr>
          <p:cNvPr id="1048906" name="Title 1"/>
          <p:cNvSpPr>
            <a:spLocks noGrp="1"/>
          </p:cNvSpPr>
          <p:nvPr>
            <p:ph type="title"/>
          </p:nvPr>
        </p:nvSpPr>
        <p:spPr>
          <a:xfrm>
            <a:off x="1792288" y="4800600"/>
            <a:ext cx="5486400" cy="566738"/>
          </a:xfrm>
        </p:spPr>
        <p:txBody>
          <a:bodyPr anchor="b"/>
          <a:lstStyle>
            <a:lvl1pPr algn="l">
              <a:defRPr b="1" sz="2000"/>
            </a:lvl1pPr>
          </a:lstStyle>
          <a:p>
            <a:r>
              <a:rPr lang="en-GB" smtClean="0"/>
              <a:t>Click to edit Master title style</a:t>
            </a:r>
            <a:endParaRPr lang="en-US"/>
          </a:p>
        </p:txBody>
      </p:sp>
      <p:sp>
        <p:nvSpPr>
          <p:cNvPr id="1048907" name="Picture Placeholder 2"/>
          <p:cNvSpPr>
            <a:spLocks noGrp="1"/>
          </p:cNvSpPr>
          <p:nvPr>
            <p:ph type="pic" idx="1"/>
          </p:nvPr>
        </p:nvSpPr>
        <p:spPr>
          <a:xfrm>
            <a:off x="1792288" y="612775"/>
            <a:ext cx="5486400" cy="4114800"/>
          </a:xfrm>
          <a:prstGeom prst="rect"/>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lvl="0"/>
            <a:r>
              <a:rPr lang="en-GB" noProof="0" smtClean="0"/>
              <a:t>Click icon to add picture</a:t>
            </a:r>
            <a:endParaRPr lang="en-US" noProof="0"/>
          </a:p>
        </p:txBody>
      </p:sp>
      <p:sp>
        <p:nvSpPr>
          <p:cNvPr id="1048908" name="Text Placeholder 3"/>
          <p:cNvSpPr>
            <a:spLocks noGrp="1"/>
          </p:cNvSpPr>
          <p:nvPr>
            <p:ph type="body" sz="half" idx="2"/>
          </p:nvPr>
        </p:nvSpPr>
        <p:spPr>
          <a:xfrm>
            <a:off x="1792288" y="5367338"/>
            <a:ext cx="5486400" cy="804862"/>
          </a:xfrm>
          <a:prstGeom prst="rect"/>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GB" smtClean="0"/>
              <a:t>Click to edit Master text styles</a:t>
            </a:r>
          </a:p>
        </p:txBody>
      </p:sp>
      <p:sp>
        <p:nvSpPr>
          <p:cNvPr id="1048909" name="Date Placeholder 3"/>
          <p:cNvSpPr>
            <a:spLocks noGrp="1"/>
          </p:cNvSpPr>
          <p:nvPr>
            <p:ph type="dt" sz="half" idx="10"/>
          </p:nvPr>
        </p:nvSpPr>
        <p:spPr/>
        <p:txBody>
          <a:bodyPr/>
          <a:p>
            <a:fld id="{52ADA132-1B63-5846-92CB-F216222289F2}" type="datetime1">
              <a:rPr lang="en-US" smtClean="0"/>
              <a:t>9/12/2019</a:t>
            </a:fld>
            <a:endParaRPr lang="en-US"/>
          </a:p>
        </p:txBody>
      </p:sp>
      <p:sp>
        <p:nvSpPr>
          <p:cNvPr id="1048910" name="Footer Placeholder 4"/>
          <p:cNvSpPr>
            <a:spLocks noGrp="1"/>
          </p:cNvSpPr>
          <p:nvPr>
            <p:ph type="ftr" sz="quarter" idx="11"/>
          </p:nvPr>
        </p:nvSpPr>
        <p:spPr/>
        <p:txBody>
          <a:bodyPr/>
          <a:p>
            <a:r>
              <a:rPr lang="en-US" smtClean="0"/>
              <a:t>Chapter 7 Design and implementation</a:t>
            </a:r>
            <a:endParaRPr lang="en-US"/>
          </a:p>
        </p:txBody>
      </p:sp>
      <p:sp>
        <p:nvSpPr>
          <p:cNvPr id="1048911" name="Slide Number Placeholder 5"/>
          <p:cNvSpPr>
            <a:spLocks noGrp="1"/>
          </p:cNvSpPr>
          <p:nvPr>
            <p:ph type="sldNum" sz="quarter" idx="12"/>
          </p:nvPr>
        </p:nvSpPr>
        <p:spPr/>
        <p:txBody>
          <a:bodyPr/>
          <a:p>
            <a:fld id="{EC83099C-5FA5-B04A-B819-64718E2A253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77" name=""/>
        <p:cNvGrpSpPr/>
        <p:nvPr/>
      </p:nvGrpSpPr>
      <p:grpSpPr>
        <a:xfrm>
          <a:off x="0" y="0"/>
          <a:ext cx="0" cy="0"/>
          <a:chOff x="0" y="0"/>
          <a:chExt cx="0" cy="0"/>
        </a:xfrm>
      </p:grpSpPr>
      <p:sp>
        <p:nvSpPr>
          <p:cNvPr id="1048600" name="Title Placeholder 1"/>
          <p:cNvSpPr>
            <a:spLocks noGrp="1"/>
          </p:cNvSpPr>
          <p:nvPr>
            <p:ph type="title"/>
          </p:nvPr>
        </p:nvSpPr>
        <p:spPr bwMode="auto">
          <a:xfrm>
            <a:off x="457200" y="274638"/>
            <a:ext cx="7293232" cy="1143000"/>
          </a:xfrm>
          <a:prstGeom prst="rect"/>
          <a:noFill/>
          <a:ln w="9525">
            <a:noFill/>
            <a:miter lim="800000"/>
            <a:headEnd/>
            <a:tailEnd/>
          </a:ln>
        </p:spPr>
        <p:txBody>
          <a:bodyPr anchor="ctr" anchorCtr="0" bIns="45720" compatLnSpc="1" lIns="91440" numCol="1" rIns="91440" tIns="45720" vert="horz" wrap="square">
            <a:prstTxWarp prst="textNoShape"/>
          </a:bodyPr>
          <a:p>
            <a:pPr lvl="0"/>
            <a:r>
              <a:rPr lang="en-GB" smtClean="0"/>
              <a:t>Click to edit Master title style</a:t>
            </a:r>
            <a:endParaRPr dirty="0" lang="en-US"/>
          </a:p>
        </p:txBody>
      </p:sp>
      <p:sp>
        <p:nvSpPr>
          <p:cNvPr id="1048601"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fontAlgn="auto">
              <a:spcBef>
                <a:spcPts val="0"/>
              </a:spcBef>
              <a:spcAft>
                <a:spcPts val="0"/>
              </a:spcAft>
              <a:defRPr sz="1200">
                <a:solidFill>
                  <a:schemeClr val="tx1">
                    <a:tint val="75000"/>
                  </a:schemeClr>
                </a:solidFill>
                <a:latin typeface="+mn-lt"/>
                <a:ea typeface="+mn-ea"/>
                <a:cs typeface="+mn-cs"/>
              </a:defRPr>
            </a:lvl1pPr>
          </a:lstStyle>
          <a:p>
            <a:fld id="{CB0AF135-8D6E-5E4E-8608-D220A6DCBE87}" type="datetime1">
              <a:rPr lang="en-US" smtClean="0"/>
              <a:t>9/12/2019</a:t>
            </a:fld>
            <a:endParaRPr lang="en-US"/>
          </a:p>
        </p:txBody>
      </p:sp>
      <p:sp>
        <p:nvSpPr>
          <p:cNvPr id="1048602"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7 Design and implementation</a:t>
            </a:r>
            <a:endParaRPr lang="en-US"/>
          </a:p>
        </p:txBody>
      </p:sp>
      <p:sp>
        <p:nvSpPr>
          <p:cNvPr id="1048603"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t>‹#›</a:t>
            </a:fld>
            <a:endParaRPr lang="en-US"/>
          </a:p>
        </p:txBody>
      </p:sp>
      <p:pic>
        <p:nvPicPr>
          <p:cNvPr id="2097152" name="Picture 6" descr="Cover.jpg"/>
          <p:cNvPicPr>
            <a:picLocks noChangeAspect="1"/>
          </p:cNvPicPr>
          <p:nvPr/>
        </p:nvPicPr>
        <p:blipFill>
          <a:blip xmlns:r="http://schemas.openxmlformats.org/officeDocument/2006/relationships" r:embed="rId12"/>
          <a:stretch>
            <a:fillRect/>
          </a:stretch>
        </p:blipFill>
        <p:spPr>
          <a:xfrm>
            <a:off x="7750432" y="287213"/>
            <a:ext cx="923795" cy="1143000"/>
          </a:xfrm>
          <a:prstGeom prst="rect"/>
        </p:spPr>
      </p:pic>
      <p:cxnSp>
        <p:nvCxnSpPr>
          <p:cNvPr id="3145728" name="Straight Connector 8"/>
          <p:cNvCxnSpPr>
            <a:cxnSpLocks/>
          </p:cNvCxnSpPr>
          <p:nvPr/>
        </p:nvCxnSpPr>
        <p:spPr>
          <a:xfrm>
            <a:off x="457200" y="1419226"/>
            <a:ext cx="7305805" cy="1588"/>
          </a:xfrm>
          <a:prstGeom prst="line"/>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dt="0" ftr="1" hdr="0" sldNum="1"/>
  <p:txStyles>
    <p:titleStyle>
      <a:lvl1pPr algn="l" defTabSz="457200" eaLnBrk="1" fontAlgn="base" hangingPunct="1" rtl="0">
        <a:spcBef>
          <a:spcPct val="0"/>
        </a:spcBef>
        <a:spcAft>
          <a:spcPct val="0"/>
        </a:spcAft>
        <a:defRPr b="1" sz="2400" kern="1200" u="none">
          <a:solidFill>
            <a:srgbClr val="46424D"/>
          </a:solidFill>
          <a:latin typeface="Arial"/>
          <a:ea typeface="ＭＳ Ｐゴシック" charset="-128"/>
          <a:cs typeface="Arial"/>
        </a:defRPr>
      </a:lvl1pPr>
      <a:lvl2pPr algn="ctr" defTabSz="457200" eaLnBrk="1" fontAlgn="base" hangingPunct="1" rtl="0">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eaLnBrk="1" fontAlgn="base" hangingPunct="1" rtl="0">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eaLnBrk="1" fontAlgn="base" hangingPunct="1" rtl="0">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eaLnBrk="1" fontAlgn="base" hangingPunct="1" rtl="0">
        <a:spcBef>
          <a:spcPct val="0"/>
        </a:spcBef>
        <a:spcAft>
          <a:spcPct val="0"/>
        </a:spcAft>
        <a:defRPr sz="2400">
          <a:solidFill>
            <a:schemeClr val="tx1"/>
          </a:solidFill>
          <a:latin typeface="Calibri" charset="0"/>
          <a:ea typeface="ＭＳ Ｐゴシック" charset="-128"/>
          <a:cs typeface="ＭＳ Ｐゴシック" charset="-128"/>
        </a:defRPr>
      </a:lvl5pPr>
      <a:lvl6pPr algn="ctr" defTabSz="457200" eaLnBrk="1" fontAlgn="base" hangingPunct="1" marL="457200" rtl="0">
        <a:spcBef>
          <a:spcPct val="0"/>
        </a:spcBef>
        <a:spcAft>
          <a:spcPct val="0"/>
        </a:spcAft>
        <a:defRPr sz="2400">
          <a:solidFill>
            <a:schemeClr val="tx1"/>
          </a:solidFill>
          <a:latin typeface="Calibri" charset="0"/>
          <a:ea typeface="ＭＳ Ｐゴシック" charset="-128"/>
          <a:cs typeface="ＭＳ Ｐゴシック" charset="-128"/>
        </a:defRPr>
      </a:lvl6pPr>
      <a:lvl7pPr algn="ctr" defTabSz="457200" eaLnBrk="1" fontAlgn="base" hangingPunct="1" marL="914400" rtl="0">
        <a:spcBef>
          <a:spcPct val="0"/>
        </a:spcBef>
        <a:spcAft>
          <a:spcPct val="0"/>
        </a:spcAft>
        <a:defRPr sz="2400">
          <a:solidFill>
            <a:schemeClr val="tx1"/>
          </a:solidFill>
          <a:latin typeface="Calibri" charset="0"/>
          <a:ea typeface="ＭＳ Ｐゴシック" charset="-128"/>
          <a:cs typeface="ＭＳ Ｐゴシック" charset="-128"/>
        </a:defRPr>
      </a:lvl7pPr>
      <a:lvl8pPr algn="ctr" defTabSz="457200" eaLnBrk="1" fontAlgn="base" hangingPunct="1" marL="1371600" rtl="0">
        <a:spcBef>
          <a:spcPct val="0"/>
        </a:spcBef>
        <a:spcAft>
          <a:spcPct val="0"/>
        </a:spcAft>
        <a:defRPr sz="2400">
          <a:solidFill>
            <a:schemeClr val="tx1"/>
          </a:solidFill>
          <a:latin typeface="Calibri" charset="0"/>
          <a:ea typeface="ＭＳ Ｐゴシック" charset="-128"/>
          <a:cs typeface="ＭＳ Ｐゴシック" charset="-128"/>
        </a:defRPr>
      </a:lvl8pPr>
      <a:lvl9pPr algn="ctr" defTabSz="457200" eaLnBrk="1" fontAlgn="base" hangingPunct="1" marL="1828800" rtl="0">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algn="l" defTabSz="457200" eaLnBrk="1" fontAlgn="base" hangingPunct="1" indent="-342900" marL="342900" rtl="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algn="l" defTabSz="457200" eaLnBrk="1" fontAlgn="base" hangingPunct="1" indent="-285750" marL="742950" rtl="0">
        <a:spcBef>
          <a:spcPct val="20000"/>
        </a:spcBef>
        <a:spcAft>
          <a:spcPct val="0"/>
        </a:spcAft>
        <a:buFont typeface="Arial" charset="0"/>
        <a:defRPr sz="2800" kern="1200">
          <a:solidFill>
            <a:schemeClr val="tx1"/>
          </a:solidFill>
          <a:latin typeface="+mn-lt"/>
          <a:ea typeface="ＭＳ Ｐゴシック" charset="-128"/>
          <a:cs typeface="+mn-cs"/>
        </a:defRPr>
      </a:lvl2pPr>
      <a:lvl3pPr algn="l" defTabSz="457200" eaLnBrk="1" fontAlgn="base" hangingPunct="1" indent="-228600" marL="1143000" rtl="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algn="l" defTabSz="457200" eaLnBrk="1" fontAlgn="base" hangingPunct="1" indent="-228600" marL="1600200" rtl="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algn="l" defTabSz="457200" eaLnBrk="1" fontAlgn="base" hangingPunct="1" indent="-228600" marL="2057400" rtl="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algn="l" defTabSz="457200" eaLnBrk="1" hangingPunct="1" indent="-228600" latinLnBrk="0" marL="2514600" rtl="0">
        <a:spcBef>
          <a:spcPct val="20000"/>
        </a:spcBef>
        <a:buFont typeface="Arial"/>
        <a:buChar char="•"/>
        <a:defRPr sz="2000" kern="12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sz="2000" kern="12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sz="2000" kern="12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sz="2000" kern="1200">
          <a:solidFill>
            <a:schemeClr val="tx1"/>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4" name=""/>
        <p:cNvGrpSpPr/>
        <p:nvPr/>
      </p:nvGrpSpPr>
      <p:grpSpPr>
        <a:xfrm>
          <a:off x="0" y="0"/>
          <a:ext cx="0" cy="0"/>
          <a:chOff x="0" y="0"/>
          <a:chExt cx="0" cy="0"/>
        </a:xfrm>
      </p:grpSpPr>
      <p:sp>
        <p:nvSpPr>
          <p:cNvPr id="1048576" name="Rectangle 8"/>
          <p:cNvSpPr/>
          <p:nvPr/>
        </p:nvSpPr>
        <p:spPr>
          <a:xfrm>
            <a:off x="0" y="0"/>
            <a:ext cx="9144000" cy="6858000"/>
          </a:xfrm>
          <a:prstGeom prst="rect"/>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useBgFill="1">
        <p:nvSpPr>
          <p:cNvPr id="1048577"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p>
            <a:pPr algn="ctr" eaLnBrk="1" fontAlgn="auto" hangingPunct="1">
              <a:spcBef>
                <a:spcPts val="0"/>
              </a:spcBef>
              <a:spcAft>
                <a:spcPts val="0"/>
              </a:spcAft>
            </a:pPr>
            <a:endParaRPr sz="1800" lang="en-US">
              <a:solidFill>
                <a:prstClr val="white"/>
              </a:solidFill>
            </a:endParaRPr>
          </a:p>
        </p:txBody>
      </p:sp>
      <p:sp>
        <p:nvSpPr>
          <p:cNvPr id="1048578" name="Title Placeholder 21"/>
          <p:cNvSpPr>
            <a:spLocks noGrp="1"/>
          </p:cNvSpPr>
          <p:nvPr>
            <p:ph type="title"/>
          </p:nvPr>
        </p:nvSpPr>
        <p:spPr bwMode="auto">
          <a:xfrm>
            <a:off x="914400" y="274638"/>
            <a:ext cx="7772400" cy="1143000"/>
          </a:xfrm>
          <a:prstGeom prst="rect"/>
          <a:noFill/>
          <a:ln>
            <a:noFill/>
          </a:ln>
        </p:spPr>
        <p:txBody>
          <a:bodyPr anchor="b" anchorCtr="0" bIns="91440" compatLnSpc="1" lIns="91440" numCol="1" rIns="91440" tIns="45720" vert="horz" wrap="square">
            <a:prstTxWarp prst="textNoShape"/>
          </a:bodyPr>
          <a:p>
            <a:pPr lvl="0"/>
            <a:r>
              <a:rPr altLang="en-US" lang="en-US" smtClean="0"/>
              <a:t>Click to edit Master title style</a:t>
            </a:r>
          </a:p>
        </p:txBody>
      </p:sp>
      <p:sp>
        <p:nvSpPr>
          <p:cNvPr id="1048579" name="Text Placeholder 12"/>
          <p:cNvSpPr>
            <a:spLocks noGrp="1"/>
          </p:cNvSpPr>
          <p:nvPr>
            <p:ph type="body" idx="1"/>
          </p:nvPr>
        </p:nvSpPr>
        <p:spPr bwMode="auto">
          <a:xfrm>
            <a:off x="914400" y="1447800"/>
            <a:ext cx="7772400" cy="4572000"/>
          </a:xfrm>
          <a:prstGeom prst="rect"/>
          <a:noFill/>
          <a:ln>
            <a:noFill/>
          </a:ln>
        </p:spPr>
        <p:txBody>
          <a:bodyPr anchor="t" anchorCtr="0" bIns="45720" compatLnSpc="1" lIns="91440" numCol="1" rIns="91440" tIns="45720" vert="horz" wrap="square">
            <a:prstTxWarp prst="textNoShape"/>
          </a:bodyPr>
          <a:p>
            <a:pPr lvl="0"/>
            <a:r>
              <a:rPr altLang="en-US" lang="en-US" smtClean="0"/>
              <a:t>Click to edit Master text styles</a:t>
            </a:r>
          </a:p>
          <a:p>
            <a:pPr lvl="1"/>
            <a:r>
              <a:rPr altLang="en-US" lang="en-US" smtClean="0"/>
              <a:t>Second level</a:t>
            </a:r>
          </a:p>
          <a:p>
            <a:pPr lvl="2"/>
            <a:r>
              <a:rPr altLang="en-US" lang="en-US" smtClean="0"/>
              <a:t>Third level</a:t>
            </a:r>
          </a:p>
          <a:p>
            <a:pPr lvl="3"/>
            <a:r>
              <a:rPr altLang="en-US" lang="en-US" smtClean="0"/>
              <a:t>Fourth level</a:t>
            </a:r>
          </a:p>
          <a:p>
            <a:pPr lvl="4"/>
            <a:r>
              <a:rPr altLang="en-US" lang="en-US" smtClean="0"/>
              <a:t>Fifth level</a:t>
            </a:r>
          </a:p>
        </p:txBody>
      </p:sp>
      <p:sp>
        <p:nvSpPr>
          <p:cNvPr id="1048580" name="Date Placeholder 13"/>
          <p:cNvSpPr>
            <a:spLocks noGrp="1"/>
          </p:cNvSpPr>
          <p:nvPr>
            <p:ph type="dt" sz="half" idx="2"/>
          </p:nvPr>
        </p:nvSpPr>
        <p:spPr>
          <a:xfrm>
            <a:off x="6172200" y="6191250"/>
            <a:ext cx="2476500" cy="476250"/>
          </a:xfrm>
          <a:prstGeom prst="rect"/>
        </p:spPr>
        <p:txBody>
          <a:bodyPr anchor="ctr" anchorCtr="0"/>
          <a:lstStyle>
            <a:lvl1pPr algn="r" eaLnBrk="1" fontAlgn="auto" hangingPunct="1" latinLnBrk="0">
              <a:spcBef>
                <a:spcPts val="0"/>
              </a:spcBef>
              <a:spcAft>
                <a:spcPts val="0"/>
              </a:spcAft>
              <a:defRPr sz="1400" kumimoji="0">
                <a:solidFill>
                  <a:srgbClr val="1F497D"/>
                </a:solidFill>
                <a:latin typeface="Perpetua"/>
              </a:defRPr>
            </a:lvl1pPr>
          </a:lstStyle>
          <a:p>
            <a:fld id="{B05A8A84-DA41-490B-8DCE-B86D78006E92}" type="datetimeFigureOut">
              <a:rPr lang="en-US"/>
              <a:t>9/12/2019</a:t>
            </a:fld>
            <a:endParaRPr lang="en-US"/>
          </a:p>
        </p:txBody>
      </p:sp>
      <p:sp>
        <p:nvSpPr>
          <p:cNvPr id="1048581" name="Footer Placeholder 2"/>
          <p:cNvSpPr>
            <a:spLocks noGrp="1"/>
          </p:cNvSpPr>
          <p:nvPr>
            <p:ph type="ftr" sz="quarter" idx="3"/>
          </p:nvPr>
        </p:nvSpPr>
        <p:spPr>
          <a:xfrm>
            <a:off x="914400" y="6172200"/>
            <a:ext cx="3962400" cy="457200"/>
          </a:xfrm>
          <a:prstGeom prst="rect"/>
        </p:spPr>
        <p:txBody>
          <a:bodyPr anchor="ctr" anchorCtr="0"/>
          <a:lstStyle>
            <a:lvl1pPr eaLnBrk="1" fontAlgn="auto" hangingPunct="1" latinLnBrk="0">
              <a:spcBef>
                <a:spcPts val="0"/>
              </a:spcBef>
              <a:spcAft>
                <a:spcPts val="0"/>
              </a:spcAft>
              <a:defRPr sz="1400" kumimoji="0">
                <a:solidFill>
                  <a:srgbClr val="1F497D"/>
                </a:solidFill>
                <a:latin typeface="Perpetua"/>
              </a:defRPr>
            </a:lvl1pPr>
          </a:lstStyle>
          <a:p>
            <a:endParaRPr lang="en-US"/>
          </a:p>
        </p:txBody>
      </p:sp>
      <p:sp>
        <p:nvSpPr>
          <p:cNvPr id="1048582" name="Slide Number Placeholder 22"/>
          <p:cNvSpPr>
            <a:spLocks noGrp="1"/>
          </p:cNvSpPr>
          <p:nvPr>
            <p:ph type="sldNum" sz="quarter" idx="4"/>
          </p:nvPr>
        </p:nvSpPr>
        <p:spPr>
          <a:xfrm>
            <a:off x="146050" y="6210300"/>
            <a:ext cx="457200" cy="457200"/>
          </a:xfrm>
          <a:prstGeom prst="ellipse"/>
          <a:solidFill>
            <a:schemeClr val="accent1"/>
          </a:solidFill>
        </p:spPr>
        <p:txBody>
          <a:bodyPr anchor="ctr" anchorCtr="1" bIns="0" compatLnSpc="1" lIns="0" numCol="1" rIns="0" tIns="0" vert="horz" wrap="none">
            <a:prstTxWarp prst="textNoShape"/>
            <a:noAutofit/>
          </a:bodyPr>
          <a:lstStyle>
            <a:lvl1pPr algn="ctr" eaLnBrk="1" hangingPunct="1">
              <a:defRPr sz="1400">
                <a:solidFill>
                  <a:srgbClr val="FFFFFF"/>
                </a:solidFill>
                <a:latin typeface="Franklin Gothic Book" panose="020B0503020102020204" pitchFamily="34" charset="0"/>
              </a:defRPr>
            </a:lvl1pPr>
          </a:lstStyle>
          <a:p>
            <a:fld id="{BA22B205-6E20-425D-89B2-F6E484F0DB8C}" type="slidenum">
              <a:rPr altLang="en-US" lang="en-US"/>
              <a:t>‹#›</a:t>
            </a:fld>
            <a:endParaRPr altLang="en-US" lang="en-US"/>
          </a:p>
        </p:txBody>
      </p:sp>
    </p:spTree>
  </p:cSld>
  <p:clrMap accent1="accent1" accent2="accent2" accent3="accent3" accent4="accent4" accent5="accent5" accent6="accent6" bg1="lt1" bg2="lt2" tx1="dk1" tx2="dk2"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Lst>
  <p:txStyles>
    <p:titleStyle>
      <a:lvl1pPr algn="l" eaLnBrk="0" fontAlgn="base" hangingPunct="0" rtl="0">
        <a:spcBef>
          <a:spcPct val="0"/>
        </a:spcBef>
        <a:spcAft>
          <a:spcPct val="0"/>
        </a:spcAft>
        <a:defRPr sz="4000" kern="1200">
          <a:solidFill>
            <a:schemeClr val="tx2"/>
          </a:solidFill>
          <a:latin typeface="+mj-lt"/>
          <a:ea typeface="+mj-ea"/>
          <a:cs typeface="+mj-cs"/>
        </a:defRPr>
      </a:lvl1pPr>
      <a:lvl2pPr algn="l" eaLnBrk="0" fontAlgn="base" hangingPunct="0" rtl="0">
        <a:spcBef>
          <a:spcPct val="0"/>
        </a:spcBef>
        <a:spcAft>
          <a:spcPct val="0"/>
        </a:spcAft>
        <a:defRPr sz="4000">
          <a:solidFill>
            <a:schemeClr val="tx2"/>
          </a:solidFill>
          <a:latin typeface="Franklin Gothic Book" panose="020B0503020102020204" pitchFamily="34" charset="0"/>
        </a:defRPr>
      </a:lvl2pPr>
      <a:lvl3pPr algn="l" eaLnBrk="0" fontAlgn="base" hangingPunct="0" rtl="0">
        <a:spcBef>
          <a:spcPct val="0"/>
        </a:spcBef>
        <a:spcAft>
          <a:spcPct val="0"/>
        </a:spcAft>
        <a:defRPr sz="4000">
          <a:solidFill>
            <a:schemeClr val="tx2"/>
          </a:solidFill>
          <a:latin typeface="Franklin Gothic Book" panose="020B0503020102020204" pitchFamily="34" charset="0"/>
        </a:defRPr>
      </a:lvl3pPr>
      <a:lvl4pPr algn="l" eaLnBrk="0" fontAlgn="base" hangingPunct="0" rtl="0">
        <a:spcBef>
          <a:spcPct val="0"/>
        </a:spcBef>
        <a:spcAft>
          <a:spcPct val="0"/>
        </a:spcAft>
        <a:defRPr sz="4000">
          <a:solidFill>
            <a:schemeClr val="tx2"/>
          </a:solidFill>
          <a:latin typeface="Franklin Gothic Book" panose="020B0503020102020204" pitchFamily="34" charset="0"/>
        </a:defRPr>
      </a:lvl4pPr>
      <a:lvl5pPr algn="l" eaLnBrk="0" fontAlgn="base" hangingPunct="0" rtl="0">
        <a:spcBef>
          <a:spcPct val="0"/>
        </a:spcBef>
        <a:spcAft>
          <a:spcPct val="0"/>
        </a:spcAft>
        <a:defRPr sz="4000">
          <a:solidFill>
            <a:schemeClr val="tx2"/>
          </a:solidFill>
          <a:latin typeface="Franklin Gothic Book" panose="020B0503020102020204" pitchFamily="34" charset="0"/>
        </a:defRPr>
      </a:lvl5pPr>
      <a:lvl6pPr algn="l" fontAlgn="base" marL="457200" rtl="0">
        <a:spcBef>
          <a:spcPct val="0"/>
        </a:spcBef>
        <a:spcAft>
          <a:spcPct val="0"/>
        </a:spcAft>
        <a:defRPr sz="4000">
          <a:solidFill>
            <a:schemeClr val="tx2"/>
          </a:solidFill>
          <a:latin typeface="Franklin Gothic Book" panose="020B0503020102020204" pitchFamily="34" charset="0"/>
        </a:defRPr>
      </a:lvl6pPr>
      <a:lvl7pPr algn="l" fontAlgn="base" marL="914400" rtl="0">
        <a:spcBef>
          <a:spcPct val="0"/>
        </a:spcBef>
        <a:spcAft>
          <a:spcPct val="0"/>
        </a:spcAft>
        <a:defRPr sz="4000">
          <a:solidFill>
            <a:schemeClr val="tx2"/>
          </a:solidFill>
          <a:latin typeface="Franklin Gothic Book" panose="020B0503020102020204" pitchFamily="34" charset="0"/>
        </a:defRPr>
      </a:lvl7pPr>
      <a:lvl8pPr algn="l" fontAlgn="base" marL="1371600" rtl="0">
        <a:spcBef>
          <a:spcPct val="0"/>
        </a:spcBef>
        <a:spcAft>
          <a:spcPct val="0"/>
        </a:spcAft>
        <a:defRPr sz="4000">
          <a:solidFill>
            <a:schemeClr val="tx2"/>
          </a:solidFill>
          <a:latin typeface="Franklin Gothic Book" panose="020B0503020102020204" pitchFamily="34" charset="0"/>
        </a:defRPr>
      </a:lvl8pPr>
      <a:lvl9pPr algn="l" fontAlgn="base" marL="1828800" rtl="0">
        <a:spcBef>
          <a:spcPct val="0"/>
        </a:spcBef>
        <a:spcAft>
          <a:spcPct val="0"/>
        </a:spcAft>
        <a:defRPr sz="4000">
          <a:solidFill>
            <a:schemeClr val="tx2"/>
          </a:solidFill>
          <a:latin typeface="Franklin Gothic Book" panose="020B0503020102020204" pitchFamily="34" charset="0"/>
        </a:defRPr>
      </a:lvl9pPr>
    </p:titleStyle>
    <p:bodyStyle>
      <a:lvl1pPr algn="l" eaLnBrk="0" fontAlgn="base" hangingPunct="0" indent="-273050" marL="273050" rtl="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algn="l" eaLnBrk="0" fontAlgn="base" hangingPunct="0" indent="-228600" marL="547688" rtl="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algn="l" eaLnBrk="0" fontAlgn="base" hangingPunct="0" indent="-228600" marL="822325" rtl="0">
        <a:spcBef>
          <a:spcPts val="375"/>
        </a:spcBef>
        <a:spcAft>
          <a:spcPct val="0"/>
        </a:spcAft>
        <a:buClr>
          <a:srgbClr val="B2C1DB"/>
        </a:buClr>
        <a:buSzPct val="85000"/>
        <a:buFont typeface="Wingdings 2" panose="05020102010507070707" pitchFamily="18" charset="2"/>
        <a:buChar char=""/>
        <a:defRPr sz="2000" kern="1200">
          <a:solidFill>
            <a:schemeClr val="tx1"/>
          </a:solidFill>
          <a:latin typeface="+mn-lt"/>
          <a:ea typeface="+mn-ea"/>
          <a:cs typeface="+mn-cs"/>
        </a:defRPr>
      </a:lvl3pPr>
      <a:lvl4pPr algn="l" eaLnBrk="0" fontAlgn="base" hangingPunct="0" indent="-228600" marL="1096963" rtl="0">
        <a:spcBef>
          <a:spcPts val="375"/>
        </a:spcBef>
        <a:spcAft>
          <a:spcPct val="0"/>
        </a:spcAft>
        <a:buClr>
          <a:srgbClr val="9BBB59"/>
        </a:buClr>
        <a:buSzPct val="80000"/>
        <a:buFont typeface="Wingdings 2" panose="05020102010507070707" pitchFamily="18" charset="2"/>
        <a:buChar char=""/>
        <a:defRPr sz="2000" kern="1200">
          <a:solidFill>
            <a:schemeClr val="tx1"/>
          </a:solidFill>
          <a:latin typeface="+mn-lt"/>
          <a:ea typeface="+mn-ea"/>
          <a:cs typeface="+mn-cs"/>
        </a:defRPr>
      </a:lvl4pPr>
      <a:lvl5pPr algn="l" eaLnBrk="0" fontAlgn="base" hangingPunct="0" indent="-228600" marL="1371600" rtl="0">
        <a:spcBef>
          <a:spcPts val="375"/>
        </a:spcBef>
        <a:spcAft>
          <a:spcPct val="0"/>
        </a:spcAft>
        <a:buClr>
          <a:srgbClr val="9BBB59"/>
        </a:buClr>
        <a:buChar char="o"/>
        <a:defRPr sz="2000" kern="1200">
          <a:solidFill>
            <a:schemeClr val="tx1"/>
          </a:solidFill>
          <a:latin typeface="+mn-lt"/>
          <a:ea typeface="+mn-ea"/>
          <a:cs typeface="+mn-cs"/>
        </a:defRPr>
      </a:lvl5pPr>
      <a:lvl6pPr algn="l" eaLnBrk="1" hangingPunct="1" indent="-228600" latinLnBrk="0" marL="1645920" rtl="0">
        <a:spcBef>
          <a:spcPts val="370"/>
        </a:spcBef>
        <a:buClr>
          <a:schemeClr val="accent3"/>
        </a:buClr>
        <a:buChar char="•"/>
        <a:defRPr baseline="0" sz="1800" kern="1200" kumimoji="0">
          <a:solidFill>
            <a:schemeClr val="tx1"/>
          </a:solidFill>
          <a:latin typeface="+mn-lt"/>
          <a:ea typeface="+mn-ea"/>
          <a:cs typeface="+mn-cs"/>
        </a:defRPr>
      </a:lvl6pPr>
      <a:lvl7pPr algn="l" eaLnBrk="1" hangingPunct="1" indent="-228600" latinLnBrk="0" marL="1920240" rtl="0">
        <a:spcBef>
          <a:spcPts val="370"/>
        </a:spcBef>
        <a:buClr>
          <a:schemeClr val="accent2"/>
        </a:buClr>
        <a:buChar char="•"/>
        <a:defRPr sz="1800" kern="1200" kumimoji="0">
          <a:solidFill>
            <a:schemeClr val="tx1"/>
          </a:solidFill>
          <a:latin typeface="+mn-lt"/>
          <a:ea typeface="+mn-ea"/>
          <a:cs typeface="+mn-cs"/>
        </a:defRPr>
      </a:lvl7pPr>
      <a:lvl8pPr algn="l" eaLnBrk="1" hangingPunct="1" indent="-228600" latinLnBrk="0" marL="2194560" rtl="0">
        <a:spcBef>
          <a:spcPts val="370"/>
        </a:spcBef>
        <a:buClr>
          <a:schemeClr val="accent1">
            <a:tint val="60000"/>
          </a:schemeClr>
        </a:buClr>
        <a:buChar char="•"/>
        <a:defRPr sz="1800" kern="1200" kumimoji="0">
          <a:solidFill>
            <a:schemeClr val="tx1"/>
          </a:solidFill>
          <a:latin typeface="+mn-lt"/>
          <a:ea typeface="+mn-ea"/>
          <a:cs typeface="+mn-cs"/>
        </a:defRPr>
      </a:lvl8pPr>
      <a:lvl9pPr algn="l" eaLnBrk="1" hangingPunct="1" indent="-228600" latinLnBrk="0" marL="2468880" rtl="0">
        <a:spcBef>
          <a:spcPts val="370"/>
        </a:spcBef>
        <a:buClr>
          <a:schemeClr val="accent2">
            <a:tint val="60000"/>
          </a:schemeClr>
        </a:buClr>
        <a:buChar char="•"/>
        <a:defRPr sz="18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image" Target="../media/image13.emf"/><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3" name="Subtitle 2"/>
          <p:cNvSpPr>
            <a:spLocks noGrp="1"/>
          </p:cNvSpPr>
          <p:nvPr>
            <p:ph type="subTitle" idx="1"/>
          </p:nvPr>
        </p:nvSpPr>
        <p:spPr>
          <a:xfrm>
            <a:off x="1454150" y="5029200"/>
            <a:ext cx="6400800" cy="1600200"/>
          </a:xfrm>
        </p:spPr>
        <p:txBody>
          <a:bodyPr/>
          <a:p>
            <a:pPr eaLnBrk="1" hangingPunct="1"/>
            <a:r>
              <a:rPr altLang="en-US" dirty="0" sz="2800" lang="en-US" smtClean="0"/>
              <a:t>Anisur Rahman</a:t>
            </a:r>
          </a:p>
        </p:txBody>
      </p:sp>
      <p:sp>
        <p:nvSpPr>
          <p:cNvPr id="1048594" name="Title 1"/>
          <p:cNvSpPr>
            <a:spLocks noGrp="1"/>
          </p:cNvSpPr>
          <p:nvPr>
            <p:ph type="ctrTitle"/>
          </p:nvPr>
        </p:nvSpPr>
        <p:spPr>
          <a:xfrm>
            <a:off x="457200" y="1506538"/>
            <a:ext cx="8229600" cy="1470025"/>
          </a:xfrm>
        </p:spPr>
        <p:txBody>
          <a:bodyPr/>
          <a:p>
            <a:pPr eaLnBrk="1" hangingPunct="1"/>
            <a:r>
              <a:rPr altLang="en-US" dirty="0" smtClean="0"/>
              <a:t>CSE 319</a:t>
            </a:r>
            <a:br>
              <a:rPr altLang="en-US" dirty="0" smtClean="0"/>
            </a:br>
            <a:r>
              <a:rPr altLang="en-US" dirty="0" sz="3200" smtClean="0"/>
              <a:t>       Software Engineering   </a:t>
            </a:r>
            <a:endParaRPr altLang="en-US" dirty="0" smtClean="0"/>
          </a:p>
        </p:txBody>
      </p:sp>
      <p:sp>
        <p:nvSpPr>
          <p:cNvPr id="1048595" name="Rectangle 3"/>
          <p:cNvSpPr>
            <a:spLocks noChangeArrowheads="1"/>
          </p:cNvSpPr>
          <p:nvPr/>
        </p:nvSpPr>
        <p:spPr bwMode="auto">
          <a:xfrm>
            <a:off x="354399" y="3655002"/>
            <a:ext cx="8600302" cy="646331"/>
          </a:xfrm>
          <a:prstGeom prst="rect"/>
          <a:noFill/>
          <a:ln>
            <a:noFill/>
          </a:ln>
        </p:spPr>
        <p:txBody>
          <a:bodyPr wrap="square">
            <a:spAutoFit/>
          </a:bodyPr>
          <a:lstStyle>
            <a:lvl1pPr>
              <a:defRPr sz="3600">
                <a:solidFill>
                  <a:schemeClr val="tx1"/>
                </a:solidFill>
                <a:latin typeface="Arial" panose="020B0604020202020204" pitchFamily="34" charset="0"/>
              </a:defRPr>
            </a:lvl1pPr>
            <a:lvl2pPr indent="-285750" marL="742950">
              <a:defRPr sz="3600">
                <a:solidFill>
                  <a:schemeClr val="tx1"/>
                </a:solidFill>
                <a:latin typeface="Arial" panose="020B0604020202020204" pitchFamily="34" charset="0"/>
              </a:defRPr>
            </a:lvl2pPr>
            <a:lvl3pPr indent="-228600" marL="1143000">
              <a:defRPr sz="3600">
                <a:solidFill>
                  <a:schemeClr val="tx1"/>
                </a:solidFill>
                <a:latin typeface="Arial" panose="020B0604020202020204" pitchFamily="34" charset="0"/>
              </a:defRPr>
            </a:lvl3pPr>
            <a:lvl4pPr indent="-228600" marL="1600200">
              <a:defRPr sz="3600">
                <a:solidFill>
                  <a:schemeClr val="tx1"/>
                </a:solidFill>
                <a:latin typeface="Arial" panose="020B0604020202020204" pitchFamily="34" charset="0"/>
              </a:defRPr>
            </a:lvl4pPr>
            <a:lvl5pPr indent="-228600" marL="2057400">
              <a:defRPr sz="3600">
                <a:solidFill>
                  <a:schemeClr val="tx1"/>
                </a:solidFill>
                <a:latin typeface="Arial" panose="020B0604020202020204" pitchFamily="34" charset="0"/>
              </a:defRPr>
            </a:lvl5pPr>
            <a:lvl6pPr eaLnBrk="0" fontAlgn="base" hangingPunct="0" indent="-228600" marL="2514600">
              <a:spcBef>
                <a:spcPct val="0"/>
              </a:spcBef>
              <a:spcAft>
                <a:spcPct val="0"/>
              </a:spcAft>
              <a:defRPr sz="3600">
                <a:solidFill>
                  <a:schemeClr val="tx1"/>
                </a:solidFill>
                <a:latin typeface="Arial" panose="020B0604020202020204" pitchFamily="34" charset="0"/>
              </a:defRPr>
            </a:lvl6pPr>
            <a:lvl7pPr eaLnBrk="0" fontAlgn="base" hangingPunct="0" indent="-228600" marL="2971800">
              <a:spcBef>
                <a:spcPct val="0"/>
              </a:spcBef>
              <a:spcAft>
                <a:spcPct val="0"/>
              </a:spcAft>
              <a:defRPr sz="3600">
                <a:solidFill>
                  <a:schemeClr val="tx1"/>
                </a:solidFill>
                <a:latin typeface="Arial" panose="020B0604020202020204" pitchFamily="34" charset="0"/>
              </a:defRPr>
            </a:lvl7pPr>
            <a:lvl8pPr eaLnBrk="0" fontAlgn="base" hangingPunct="0" indent="-228600" marL="3429000">
              <a:spcBef>
                <a:spcPct val="0"/>
              </a:spcBef>
              <a:spcAft>
                <a:spcPct val="0"/>
              </a:spcAft>
              <a:defRPr sz="3600">
                <a:solidFill>
                  <a:schemeClr val="tx1"/>
                </a:solidFill>
                <a:latin typeface="Arial" panose="020B0604020202020204" pitchFamily="34" charset="0"/>
              </a:defRPr>
            </a:lvl8pPr>
            <a:lvl9pPr eaLnBrk="0" fontAlgn="base" hangingPunct="0" indent="-228600" marL="3886200">
              <a:spcBef>
                <a:spcPct val="0"/>
              </a:spcBef>
              <a:spcAft>
                <a:spcPct val="0"/>
              </a:spcAft>
              <a:defRPr sz="3600">
                <a:solidFill>
                  <a:schemeClr val="tx1"/>
                </a:solidFill>
                <a:latin typeface="Arial" panose="020B0604020202020204" pitchFamily="34" charset="0"/>
              </a:defRPr>
            </a:lvl9pPr>
          </a:lstStyle>
          <a:p>
            <a:pPr defTabSz="914400" eaLnBrk="0" fontAlgn="base" hangingPunct="0" lvl="0">
              <a:spcBef>
                <a:spcPct val="0"/>
              </a:spcBef>
              <a:spcAft>
                <a:spcPct val="0"/>
              </a:spcAft>
            </a:pPr>
            <a:r>
              <a:rPr altLang="en-US" baseline="0" b="0" cap="none" dirty="0" sz="3600" i="0" kern="1200" kumimoji="0" lang="en-US" noProof="0" normalizeH="0" spc="0" strike="noStrike" u="none" smtClean="0">
                <a:ln>
                  <a:noFill/>
                </a:ln>
                <a:solidFill>
                  <a:prstClr val="black"/>
                </a:solidFill>
                <a:effectLst/>
                <a:uLnTx/>
                <a:uFillTx/>
                <a:latin typeface="Times New Roman" panose="02020603050405020304" pitchFamily="18" charset="0"/>
                <a:ea typeface="ＭＳ Ｐゴシック" charset="-128"/>
                <a:cs typeface="+mn-cs"/>
              </a:rPr>
              <a:t>Lecture : </a:t>
            </a:r>
            <a:r>
              <a:rPr dirty="0" lang="en-US">
                <a:solidFill>
                  <a:prstClr val="black"/>
                </a:solidFill>
                <a:latin typeface="Times New Roman" panose="02020603050405020304" pitchFamily="18" charset="0"/>
                <a:ea typeface="ＭＳ Ｐゴシック" charset="-128"/>
              </a:rPr>
              <a:t>Design and Implementation</a:t>
            </a:r>
            <a:endParaRPr altLang="en-US" dirty="0" lang="en-US">
              <a:solidFill>
                <a:prstClr val="black"/>
              </a:solidFill>
              <a:latin typeface="Times New Roman" panose="02020603050405020304" pitchFamily="18" charset="0"/>
              <a:ea typeface="ＭＳ Ｐゴシック" charset="-128"/>
            </a:endParaRPr>
          </a:p>
        </p:txBody>
      </p:sp>
      <p:sp>
        <p:nvSpPr>
          <p:cNvPr id="1048596" name="Rectangle 3"/>
          <p:cNvSpPr>
            <a:spLocks noChangeArrowheads="1"/>
          </p:cNvSpPr>
          <p:nvPr/>
        </p:nvSpPr>
        <p:spPr bwMode="auto">
          <a:xfrm>
            <a:off x="1797050" y="5638800"/>
            <a:ext cx="7066280" cy="510540"/>
          </a:xfrm>
          <a:prstGeom prst="rect"/>
          <a:noFill/>
          <a:ln>
            <a:noFill/>
          </a:ln>
        </p:spPr>
        <p:txBody>
          <a:bodyPr wrap="none">
            <a:spAutoFit/>
          </a:bodyPr>
          <a:lstStyle>
            <a:lvl1pPr>
              <a:defRPr sz="3600">
                <a:solidFill>
                  <a:schemeClr val="tx1"/>
                </a:solidFill>
                <a:latin typeface="Arial" panose="020B0604020202020204" pitchFamily="34" charset="0"/>
              </a:defRPr>
            </a:lvl1pPr>
            <a:lvl2pPr indent="-285750" marL="742950">
              <a:defRPr sz="3600">
                <a:solidFill>
                  <a:schemeClr val="tx1"/>
                </a:solidFill>
                <a:latin typeface="Arial" panose="020B0604020202020204" pitchFamily="34" charset="0"/>
              </a:defRPr>
            </a:lvl2pPr>
            <a:lvl3pPr indent="-228600" marL="1143000">
              <a:defRPr sz="3600">
                <a:solidFill>
                  <a:schemeClr val="tx1"/>
                </a:solidFill>
                <a:latin typeface="Arial" panose="020B0604020202020204" pitchFamily="34" charset="0"/>
              </a:defRPr>
            </a:lvl3pPr>
            <a:lvl4pPr indent="-228600" marL="1600200">
              <a:defRPr sz="3600">
                <a:solidFill>
                  <a:schemeClr val="tx1"/>
                </a:solidFill>
                <a:latin typeface="Arial" panose="020B0604020202020204" pitchFamily="34" charset="0"/>
              </a:defRPr>
            </a:lvl4pPr>
            <a:lvl5pPr indent="-228600" marL="2057400">
              <a:defRPr sz="3600">
                <a:solidFill>
                  <a:schemeClr val="tx1"/>
                </a:solidFill>
                <a:latin typeface="Arial" panose="020B0604020202020204" pitchFamily="34" charset="0"/>
              </a:defRPr>
            </a:lvl5pPr>
            <a:lvl6pPr eaLnBrk="0" fontAlgn="base" hangingPunct="0" indent="-228600" marL="2514600">
              <a:spcBef>
                <a:spcPct val="0"/>
              </a:spcBef>
              <a:spcAft>
                <a:spcPct val="0"/>
              </a:spcAft>
              <a:defRPr sz="3600">
                <a:solidFill>
                  <a:schemeClr val="tx1"/>
                </a:solidFill>
                <a:latin typeface="Arial" panose="020B0604020202020204" pitchFamily="34" charset="0"/>
              </a:defRPr>
            </a:lvl6pPr>
            <a:lvl7pPr eaLnBrk="0" fontAlgn="base" hangingPunct="0" indent="-228600" marL="2971800">
              <a:spcBef>
                <a:spcPct val="0"/>
              </a:spcBef>
              <a:spcAft>
                <a:spcPct val="0"/>
              </a:spcAft>
              <a:defRPr sz="3600">
                <a:solidFill>
                  <a:schemeClr val="tx1"/>
                </a:solidFill>
                <a:latin typeface="Arial" panose="020B0604020202020204" pitchFamily="34" charset="0"/>
              </a:defRPr>
            </a:lvl7pPr>
            <a:lvl8pPr eaLnBrk="0" fontAlgn="base" hangingPunct="0" indent="-228600" marL="3429000">
              <a:spcBef>
                <a:spcPct val="0"/>
              </a:spcBef>
              <a:spcAft>
                <a:spcPct val="0"/>
              </a:spcAft>
              <a:defRPr sz="3600">
                <a:solidFill>
                  <a:schemeClr val="tx1"/>
                </a:solidFill>
                <a:latin typeface="Arial" panose="020B0604020202020204" pitchFamily="34" charset="0"/>
              </a:defRPr>
            </a:lvl8pPr>
            <a:lvl9pPr eaLnBrk="0" fontAlgn="base" hangingPunct="0" indent="-228600" marL="3886200">
              <a:spcBef>
                <a:spcPct val="0"/>
              </a:spcBef>
              <a:spcAft>
                <a:spcPct val="0"/>
              </a:spcAft>
              <a:defRPr sz="3600">
                <a:solidFill>
                  <a:schemeClr val="tx1"/>
                </a:solidFill>
                <a:latin typeface="Arial" panose="020B0604020202020204" pitchFamily="34" charset="0"/>
              </a:defRPr>
            </a:lvl9pPr>
          </a:lstStyle>
          <a:p>
            <a:pPr algn="ctr" defTabSz="914400" eaLnBrk="1" fontAlgn="base" hangingPunct="1" indent="0" latinLnBrk="0" lvl="0" marL="0" marR="0" rtl="0">
              <a:lnSpc>
                <a:spcPct val="100000"/>
              </a:lnSpc>
              <a:spcBef>
                <a:spcPts val="575"/>
              </a:spcBef>
              <a:spcAft>
                <a:spcPct val="0"/>
              </a:spcAft>
              <a:buClr>
                <a:srgbClr val="4F81BD"/>
              </a:buClr>
              <a:buSzPct val="85000"/>
              <a:buFontTx/>
              <a:buNone/>
            </a:pPr>
            <a:r>
              <a:rPr altLang="en-US" baseline="0" b="0" cap="none" sz="2800" i="0" kern="1200" kumimoji="0" lang="en-US" noProof="0" normalizeH="0" spc="0" strike="noStrike" u="none" smtClean="0">
                <a:ln>
                  <a:noFill/>
                </a:ln>
                <a:solidFill>
                  <a:srgbClr val="1F497D"/>
                </a:solidFill>
                <a:effectLst/>
                <a:uLnTx/>
                <a:uFillTx/>
                <a:latin typeface="Perpetua" panose="02020502060401020303" pitchFamily="18" charset="0"/>
                <a:ea typeface="ＭＳ Ｐゴシック" charset="-128"/>
                <a:cs typeface="+mn-cs"/>
              </a:rPr>
              <a:t>Military Institute of Science and Technology</a:t>
            </a: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40" name="Title 1"/>
          <p:cNvSpPr>
            <a:spLocks noGrp="1"/>
          </p:cNvSpPr>
          <p:nvPr>
            <p:ph type="title"/>
          </p:nvPr>
        </p:nvSpPr>
        <p:spPr/>
        <p:txBody>
          <a:bodyPr>
            <a:normAutofit/>
          </a:bodyPr>
          <a:p>
            <a:r>
              <a:rPr dirty="0" lang="en-US" smtClean="0"/>
              <a:t>Weather station use cases</a:t>
            </a:r>
            <a:r>
              <a:rPr dirty="0" lang="en-GB" smtClean="0"/>
              <a:t> </a:t>
            </a:r>
            <a:endParaRPr dirty="0" lang="en-US"/>
          </a:p>
        </p:txBody>
      </p:sp>
      <p:sp>
        <p:nvSpPr>
          <p:cNvPr id="1048641" name="Slide Number Placeholder 4"/>
          <p:cNvSpPr>
            <a:spLocks noGrp="1"/>
          </p:cNvSpPr>
          <p:nvPr>
            <p:ph type="sldNum" sz="quarter" idx="12"/>
          </p:nvPr>
        </p:nvSpPr>
        <p:spPr/>
        <p:txBody>
          <a:bodyPr/>
          <a:p>
            <a:fld id="{EC83099C-5FA5-B04A-B819-64718E2A253A}" type="slidenum">
              <a:rPr lang="en-US" smtClean="0"/>
              <a:t>10</a:t>
            </a:fld>
            <a:endParaRPr lang="en-US"/>
          </a:p>
        </p:txBody>
      </p:sp>
      <p:sp>
        <p:nvSpPr>
          <p:cNvPr id="1048642" name="Footer Placeholder 5"/>
          <p:cNvSpPr>
            <a:spLocks noGrp="1"/>
          </p:cNvSpPr>
          <p:nvPr>
            <p:ph type="ftr" sz="quarter" idx="11"/>
          </p:nvPr>
        </p:nvSpPr>
        <p:spPr/>
        <p:txBody>
          <a:bodyPr/>
          <a:p>
            <a:r>
              <a:rPr lang="en-US" smtClean="0"/>
              <a:t>Chapter 7 Design and implementation</a:t>
            </a:r>
            <a:endParaRPr lang="en-US"/>
          </a:p>
        </p:txBody>
      </p:sp>
      <p:pic>
        <p:nvPicPr>
          <p:cNvPr id="2097154" name="Content Placeholder 6"/>
          <p:cNvPicPr>
            <a:picLocks noChangeAspect="1" noGrp="1"/>
          </p:cNvPicPr>
          <p:nvPr>
            <p:ph idx="1"/>
          </p:nvPr>
        </p:nvPicPr>
        <p:blipFill>
          <a:blip xmlns:r="http://schemas.openxmlformats.org/officeDocument/2006/relationships" r:embed="rId1"/>
          <a:stretch>
            <a:fillRect/>
          </a:stretch>
        </p:blipFill>
        <p:spPr>
          <a:xfrm>
            <a:off x="1977082" y="1513152"/>
            <a:ext cx="5090984" cy="4610534"/>
          </a:xfrm>
          <a:prstGeom prst="rect"/>
        </p:spPr>
      </p:pic>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43" name="Title 1"/>
          <p:cNvSpPr>
            <a:spLocks noGrp="1"/>
          </p:cNvSpPr>
          <p:nvPr>
            <p:ph type="title"/>
          </p:nvPr>
        </p:nvSpPr>
        <p:spPr/>
        <p:txBody>
          <a:bodyPr/>
          <a:p>
            <a:r>
              <a:rPr dirty="0" lang="en-US" smtClean="0"/>
              <a:t>Use </a:t>
            </a:r>
            <a:r>
              <a:rPr dirty="0" lang="en-US"/>
              <a:t>case description—Report weather</a:t>
            </a:r>
            <a:r>
              <a:rPr dirty="0" lang="en-GB" smtClean="0"/>
              <a:t> </a:t>
            </a:r>
            <a:endParaRPr dirty="0" lang="en-US"/>
          </a:p>
        </p:txBody>
      </p:sp>
      <p:graphicFrame>
        <p:nvGraphicFramePr>
          <p:cNvPr id="4194304" name="Content Placeholder 4"/>
          <p:cNvGraphicFramePr>
            <a:graphicFrameLocks noGrp="1"/>
          </p:cNvGraphicFramePr>
          <p:nvPr>
            <p:ph idx="1"/>
          </p:nvPr>
        </p:nvGraphicFramePr>
        <p:xfrm>
          <a:off x="457200" y="1661727"/>
          <a:ext cx="8229600" cy="4196080"/>
        </p:xfrm>
        <a:graphic>
          <a:graphicData uri="http://schemas.openxmlformats.org/drawingml/2006/table">
            <a:tbl>
              <a:tblPr firstRow="1" bandRow="1">
                <a:tableStyleId>{5C22544A-7EE6-4342-B048-85BDC9FD1C3A}</a:tableStyleId>
              </a:tblPr>
              <a:tblGrid>
                <a:gridCol w="1556034"/>
                <a:gridCol w="6673566"/>
              </a:tblGrid>
              <a:tr h="370840">
                <a:tc>
                  <a:txBody>
                    <a:bodyPr/>
                    <a:p>
                      <a:r>
                        <a:rPr dirty="0" sz="1600" lang="en-US" smtClean="0"/>
                        <a:t>System</a:t>
                      </a:r>
                    </a:p>
                  </a:txBody>
                </a:tc>
                <a:tc>
                  <a:txBody>
                    <a:bodyPr/>
                    <a:p>
                      <a:r>
                        <a:rPr dirty="0" sz="1600" lang="en-US" smtClean="0"/>
                        <a:t>Weather station</a:t>
                      </a:r>
                      <a:endParaRPr dirty="0" sz="1600" lang="en-US"/>
                    </a:p>
                  </a:txBody>
                </a:tc>
              </a:tr>
              <a:tr h="370840">
                <a:tc>
                  <a:txBody>
                    <a:bodyPr/>
                    <a:p>
                      <a:r>
                        <a:rPr dirty="0" sz="1600" lang="en-US" smtClean="0"/>
                        <a:t>Use case</a:t>
                      </a:r>
                      <a:endParaRPr dirty="0" sz="1600" lang="en-US"/>
                    </a:p>
                  </a:txBody>
                </a:tc>
                <a:tc>
                  <a:txBody>
                    <a:bodyPr/>
                    <a:p>
                      <a:r>
                        <a:rPr dirty="0" sz="1600" lang="en-US" smtClean="0"/>
                        <a:t>Report weather</a:t>
                      </a:r>
                      <a:endParaRPr dirty="0" sz="1600" lang="en-US"/>
                    </a:p>
                  </a:txBody>
                </a:tc>
              </a:tr>
              <a:tr h="370840">
                <a:tc>
                  <a:txBody>
                    <a:bodyPr/>
                    <a:p>
                      <a:r>
                        <a:rPr dirty="0" sz="1600" lang="en-US" smtClean="0"/>
                        <a:t>Actors</a:t>
                      </a:r>
                      <a:endParaRPr dirty="0" sz="1600" lang="en-US"/>
                    </a:p>
                  </a:txBody>
                </a:tc>
                <a:tc>
                  <a:txBody>
                    <a:bodyPr/>
                    <a:p>
                      <a:r>
                        <a:rPr dirty="0" sz="1600" kern="1200" lang="en-US" smtClean="0">
                          <a:solidFill>
                            <a:schemeClr val="dk1"/>
                          </a:solidFill>
                          <a:latin typeface="+mn-lt"/>
                          <a:ea typeface="+mn-ea"/>
                          <a:cs typeface="+mn-cs"/>
                        </a:rPr>
                        <a:t>Weather information system, Weather station</a:t>
                      </a:r>
                      <a:r>
                        <a:rPr dirty="0" sz="1600" lang="en-GB" smtClean="0"/>
                        <a:t> </a:t>
                      </a:r>
                      <a:endParaRPr dirty="0" sz="1600" lang="en-US"/>
                    </a:p>
                  </a:txBody>
                </a:tc>
              </a:tr>
              <a:tr h="370840">
                <a:tc>
                  <a:txBody>
                    <a:bodyPr/>
                    <a:p>
                      <a:r>
                        <a:rPr dirty="0" sz="1600" lang="en-US" smtClean="0"/>
                        <a:t>Description</a:t>
                      </a:r>
                      <a:endParaRPr dirty="0" sz="1600" lang="en-US"/>
                    </a:p>
                  </a:txBody>
                </a:tc>
                <a:tc>
                  <a:txBody>
                    <a:bodyPr/>
                    <a:p>
                      <a:r>
                        <a:rPr dirty="0" sz="1600" kern="1200" lang="en-US" smtClean="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dirty="0" sz="1600" lang="en-GB" smtClean="0"/>
                        <a:t> </a:t>
                      </a:r>
                      <a:endParaRPr dirty="0" sz="1600" lang="en-US"/>
                    </a:p>
                  </a:txBody>
                </a:tc>
              </a:tr>
              <a:tr h="370840">
                <a:tc>
                  <a:txBody>
                    <a:bodyPr/>
                    <a:p>
                      <a:r>
                        <a:rPr dirty="0" sz="1600" lang="en-US" smtClean="0"/>
                        <a:t>Stimulus</a:t>
                      </a:r>
                      <a:endParaRPr dirty="0" sz="1600" lang="en-US"/>
                    </a:p>
                  </a:txBody>
                </a:tc>
                <a:tc>
                  <a:txBody>
                    <a:bodyPr/>
                    <a:p>
                      <a:r>
                        <a:rPr dirty="0" sz="1600" kern="1200" lang="en-US" smtClean="0">
                          <a:solidFill>
                            <a:schemeClr val="dk1"/>
                          </a:solidFill>
                          <a:latin typeface="+mn-lt"/>
                          <a:ea typeface="+mn-ea"/>
                          <a:cs typeface="+mn-cs"/>
                        </a:rPr>
                        <a:t>The weather information system establishes a satellite communication link with the weather station and requests transmission of the data.</a:t>
                      </a:r>
                      <a:r>
                        <a:rPr dirty="0" sz="1600" lang="en-GB" smtClean="0"/>
                        <a:t> </a:t>
                      </a:r>
                      <a:endParaRPr dirty="0" sz="1600" lang="en-US"/>
                    </a:p>
                  </a:txBody>
                </a:tc>
              </a:tr>
              <a:tr h="370840">
                <a:tc>
                  <a:txBody>
                    <a:bodyPr/>
                    <a:p>
                      <a:r>
                        <a:rPr dirty="0" sz="1600" lang="en-US" smtClean="0"/>
                        <a:t>Response</a:t>
                      </a:r>
                      <a:endParaRPr dirty="0" sz="1600" lang="en-US"/>
                    </a:p>
                  </a:txBody>
                </a:tc>
                <a:tc>
                  <a:txBody>
                    <a:bodyPr/>
                    <a:p>
                      <a:r>
                        <a:rPr dirty="0" sz="1600" kern="1200" lang="en-US" smtClean="0">
                          <a:solidFill>
                            <a:schemeClr val="dk1"/>
                          </a:solidFill>
                          <a:latin typeface="+mn-lt"/>
                          <a:ea typeface="+mn-ea"/>
                          <a:cs typeface="+mn-cs"/>
                        </a:rPr>
                        <a:t>The summarized data is sent to the weather information system.</a:t>
                      </a:r>
                      <a:r>
                        <a:rPr dirty="0" sz="1600" lang="en-GB" smtClean="0"/>
                        <a:t> </a:t>
                      </a:r>
                      <a:endParaRPr dirty="0" sz="1600" lang="en-US"/>
                    </a:p>
                  </a:txBody>
                </a:tc>
              </a:tr>
              <a:tr h="370840">
                <a:tc>
                  <a:txBody>
                    <a:bodyPr/>
                    <a:p>
                      <a:r>
                        <a:rPr dirty="0" sz="1600" lang="en-US" smtClean="0"/>
                        <a:t>Comments</a:t>
                      </a:r>
                      <a:endParaRPr dirty="0" sz="1600" lang="en-US"/>
                    </a:p>
                  </a:txBody>
                </a:tc>
                <a:tc>
                  <a:txBody>
                    <a:bodyPr/>
                    <a:p>
                      <a:r>
                        <a:rPr dirty="0" sz="1600" kern="1200" lang="en-US" smtClean="0">
                          <a:solidFill>
                            <a:schemeClr val="dk1"/>
                          </a:solidFill>
                          <a:latin typeface="+mn-lt"/>
                          <a:ea typeface="+mn-ea"/>
                          <a:cs typeface="+mn-cs"/>
                        </a:rPr>
                        <a:t>Weather stations are usually asked to report once per hour but this frequency may differ from one station to another and may be modified in the future.</a:t>
                      </a:r>
                      <a:r>
                        <a:rPr dirty="0" sz="1600" lang="en-GB" smtClean="0"/>
                        <a:t> </a:t>
                      </a:r>
                      <a:endParaRPr dirty="0" sz="1600" lang="en-US"/>
                    </a:p>
                  </a:txBody>
                </a:tc>
              </a:tr>
            </a:tbl>
          </a:graphicData>
        </a:graphic>
      </p:graphicFrame>
      <p:sp>
        <p:nvSpPr>
          <p:cNvPr id="1048644" name="Slide Number Placeholder 3"/>
          <p:cNvSpPr>
            <a:spLocks noGrp="1"/>
          </p:cNvSpPr>
          <p:nvPr>
            <p:ph type="sldNum" sz="quarter" idx="12"/>
          </p:nvPr>
        </p:nvSpPr>
        <p:spPr/>
        <p:txBody>
          <a:bodyPr/>
          <a:p>
            <a:fld id="{EC83099C-5FA5-B04A-B819-64718E2A253A}" type="slidenum">
              <a:rPr lang="en-US" smtClean="0"/>
              <a:t>11</a:t>
            </a:fld>
            <a:endParaRPr lang="en-US"/>
          </a:p>
        </p:txBody>
      </p:sp>
      <p:sp>
        <p:nvSpPr>
          <p:cNvPr id="1048645" name="Footer Placeholder 5"/>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46" name="Rectangle 2"/>
          <p:cNvSpPr>
            <a:spLocks noGrp="1" noChangeArrowheads="1"/>
          </p:cNvSpPr>
          <p:nvPr>
            <p:ph type="title"/>
          </p:nvPr>
        </p:nvSpPr>
        <p:spPr/>
        <p:txBody>
          <a:bodyPr/>
          <a:p>
            <a:r>
              <a:rPr lang="en-GB"/>
              <a:t>Architectural design</a:t>
            </a:r>
          </a:p>
        </p:txBody>
      </p:sp>
      <p:sp>
        <p:nvSpPr>
          <p:cNvPr id="1048647" name="Rectangle 3"/>
          <p:cNvSpPr>
            <a:spLocks noGrp="1" noChangeArrowheads="1"/>
          </p:cNvSpPr>
          <p:nvPr>
            <p:ph type="body" idx="1"/>
          </p:nvPr>
        </p:nvSpPr>
        <p:spPr/>
        <p:txBody>
          <a:bodyPr/>
          <a:p>
            <a:r>
              <a:rPr dirty="0" sz="2400" lang="en-GB"/>
              <a:t>Once </a:t>
            </a:r>
            <a:r>
              <a:rPr dirty="0" sz="2400" lang="en-GB">
                <a:solidFill>
                  <a:srgbClr val="FF0000"/>
                </a:solidFill>
              </a:rPr>
              <a:t>interactions </a:t>
            </a:r>
            <a:r>
              <a:rPr dirty="0" sz="2400" lang="en-GB"/>
              <a:t>between the </a:t>
            </a:r>
            <a:r>
              <a:rPr dirty="0" sz="2400" lang="en-GB">
                <a:solidFill>
                  <a:srgbClr val="FF0000"/>
                </a:solidFill>
              </a:rPr>
              <a:t>system</a:t>
            </a:r>
            <a:r>
              <a:rPr dirty="0" sz="2400" lang="en-GB"/>
              <a:t> and its </a:t>
            </a:r>
            <a:r>
              <a:rPr dirty="0" sz="2400" lang="en-GB">
                <a:solidFill>
                  <a:srgbClr val="FF0000"/>
                </a:solidFill>
              </a:rPr>
              <a:t>environment </a:t>
            </a:r>
            <a:r>
              <a:rPr dirty="0" sz="2400" lang="en-GB"/>
              <a:t>have been understood, you use this information for </a:t>
            </a:r>
            <a:r>
              <a:rPr dirty="0" sz="2400" lang="en-GB">
                <a:solidFill>
                  <a:srgbClr val="7030A0"/>
                </a:solidFill>
              </a:rPr>
              <a:t>designing the system architecture</a:t>
            </a:r>
            <a:r>
              <a:rPr dirty="0" sz="2400" lang="en-GB" smtClean="0"/>
              <a:t>.</a:t>
            </a:r>
          </a:p>
          <a:p>
            <a:r>
              <a:rPr dirty="0" lang="en-US" smtClean="0"/>
              <a:t>You </a:t>
            </a:r>
            <a:r>
              <a:rPr dirty="0" lang="en-US" smtClean="0">
                <a:solidFill>
                  <a:srgbClr val="7030A0"/>
                </a:solidFill>
              </a:rPr>
              <a:t>identify the major components </a:t>
            </a:r>
            <a:r>
              <a:rPr dirty="0" lang="en-US" smtClean="0"/>
              <a:t>that make up the </a:t>
            </a:r>
            <a:r>
              <a:rPr dirty="0" lang="en-US" smtClean="0">
                <a:solidFill>
                  <a:srgbClr val="FF0000"/>
                </a:solidFill>
              </a:rPr>
              <a:t>system </a:t>
            </a:r>
            <a:r>
              <a:rPr dirty="0" lang="en-US" smtClean="0"/>
              <a:t>and their </a:t>
            </a:r>
            <a:r>
              <a:rPr dirty="0" lang="en-US" smtClean="0">
                <a:solidFill>
                  <a:srgbClr val="FF0000"/>
                </a:solidFill>
              </a:rPr>
              <a:t>interactions</a:t>
            </a:r>
            <a:r>
              <a:rPr dirty="0" lang="en-US" smtClean="0"/>
              <a:t>, and then may organize the components </a:t>
            </a:r>
            <a:r>
              <a:rPr dirty="0" lang="en-US" smtClean="0">
                <a:solidFill>
                  <a:srgbClr val="FF0000"/>
                </a:solidFill>
              </a:rPr>
              <a:t>using an architectural pattern </a:t>
            </a:r>
            <a:r>
              <a:rPr dirty="0" lang="en-US" smtClean="0"/>
              <a:t>such as a layered or client-server model. </a:t>
            </a:r>
          </a:p>
          <a:p>
            <a:r>
              <a:rPr dirty="0" lang="en-US" smtClean="0"/>
              <a:t>The weather station is composed of </a:t>
            </a:r>
            <a:r>
              <a:rPr dirty="0" lang="en-US" smtClean="0">
                <a:solidFill>
                  <a:srgbClr val="FF0000"/>
                </a:solidFill>
              </a:rPr>
              <a:t>independent subsystems</a:t>
            </a:r>
            <a:r>
              <a:rPr dirty="0" lang="en-US" smtClean="0"/>
              <a:t> that communicate by </a:t>
            </a:r>
            <a:r>
              <a:rPr dirty="0" lang="en-US" smtClean="0">
                <a:solidFill>
                  <a:srgbClr val="FF0000"/>
                </a:solidFill>
              </a:rPr>
              <a:t>broadcasting </a:t>
            </a:r>
            <a:r>
              <a:rPr dirty="0" lang="en-US" smtClean="0"/>
              <a:t>messages on a common infrastructure.</a:t>
            </a:r>
            <a:endParaRPr dirty="0" sz="2400" lang="en-GB"/>
          </a:p>
        </p:txBody>
      </p:sp>
      <p:sp>
        <p:nvSpPr>
          <p:cNvPr id="1048648" name="Slide Number Placeholder 3"/>
          <p:cNvSpPr>
            <a:spLocks noGrp="1"/>
          </p:cNvSpPr>
          <p:nvPr>
            <p:ph type="sldNum" sz="quarter" idx="12"/>
          </p:nvPr>
        </p:nvSpPr>
        <p:spPr/>
        <p:txBody>
          <a:bodyPr/>
          <a:p>
            <a:fld id="{EC83099C-5FA5-B04A-B819-64718E2A253A}" type="slidenum">
              <a:rPr lang="en-US" smtClean="0"/>
              <a:t>12</a:t>
            </a:fld>
            <a:endParaRPr lang="en-US"/>
          </a:p>
        </p:txBody>
      </p:sp>
      <p:sp>
        <p:nvSpPr>
          <p:cNvPr id="1048649"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50" name="Title 1"/>
          <p:cNvSpPr>
            <a:spLocks noGrp="1"/>
          </p:cNvSpPr>
          <p:nvPr>
            <p:ph type="title"/>
          </p:nvPr>
        </p:nvSpPr>
        <p:spPr/>
        <p:txBody>
          <a:bodyPr/>
          <a:p>
            <a:r>
              <a:rPr dirty="0" lang="en-US" smtClean="0"/>
              <a:t>High</a:t>
            </a:r>
            <a:r>
              <a:rPr dirty="0" lang="en-US"/>
              <a:t>-level architecture of the weather station</a:t>
            </a:r>
            <a:r>
              <a:rPr dirty="0" lang="en-GB" smtClean="0"/>
              <a:t> </a:t>
            </a:r>
            <a:endParaRPr dirty="0" lang="en-US"/>
          </a:p>
        </p:txBody>
      </p:sp>
      <p:sp>
        <p:nvSpPr>
          <p:cNvPr id="1048651" name="Slide Number Placeholder 4"/>
          <p:cNvSpPr>
            <a:spLocks noGrp="1"/>
          </p:cNvSpPr>
          <p:nvPr>
            <p:ph type="sldNum" sz="quarter" idx="12"/>
          </p:nvPr>
        </p:nvSpPr>
        <p:spPr/>
        <p:txBody>
          <a:bodyPr/>
          <a:p>
            <a:fld id="{EC83099C-5FA5-B04A-B819-64718E2A253A}" type="slidenum">
              <a:rPr lang="en-US" smtClean="0"/>
              <a:t>13</a:t>
            </a:fld>
            <a:endParaRPr lang="en-US"/>
          </a:p>
        </p:txBody>
      </p:sp>
      <p:sp>
        <p:nvSpPr>
          <p:cNvPr id="1048652" name="Footer Placeholder 5"/>
          <p:cNvSpPr>
            <a:spLocks noGrp="1"/>
          </p:cNvSpPr>
          <p:nvPr>
            <p:ph type="ftr" sz="quarter" idx="11"/>
          </p:nvPr>
        </p:nvSpPr>
        <p:spPr/>
        <p:txBody>
          <a:bodyPr/>
          <a:p>
            <a:r>
              <a:rPr lang="en-US" smtClean="0"/>
              <a:t>Chapter 7 Design and implementation</a:t>
            </a:r>
            <a:endParaRPr lang="en-US"/>
          </a:p>
        </p:txBody>
      </p:sp>
      <p:pic>
        <p:nvPicPr>
          <p:cNvPr id="2097155" name="Picture 2"/>
          <p:cNvPicPr>
            <a:picLocks noChangeAspect="1"/>
          </p:cNvPicPr>
          <p:nvPr/>
        </p:nvPicPr>
        <p:blipFill>
          <a:blip xmlns:r="http://schemas.openxmlformats.org/officeDocument/2006/relationships" r:embed="rId1"/>
          <a:stretch>
            <a:fillRect/>
          </a:stretch>
        </p:blipFill>
        <p:spPr>
          <a:xfrm>
            <a:off x="298300" y="2008516"/>
            <a:ext cx="7795376" cy="3564381"/>
          </a:xfrm>
          <a:prstGeom prst="rect"/>
        </p:spPr>
      </p:pic>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53" name="Title 1"/>
          <p:cNvSpPr>
            <a:spLocks noGrp="1"/>
          </p:cNvSpPr>
          <p:nvPr>
            <p:ph type="title"/>
          </p:nvPr>
        </p:nvSpPr>
        <p:spPr/>
        <p:txBody>
          <a:bodyPr/>
          <a:p>
            <a:r>
              <a:rPr dirty="0" lang="en-US" smtClean="0"/>
              <a:t>Architecture </a:t>
            </a:r>
            <a:r>
              <a:rPr dirty="0" lang="en-US"/>
              <a:t>of data collection system</a:t>
            </a:r>
            <a:r>
              <a:rPr dirty="0" lang="en-GB" smtClean="0"/>
              <a:t> </a:t>
            </a:r>
            <a:endParaRPr dirty="0" lang="en-US"/>
          </a:p>
        </p:txBody>
      </p:sp>
      <p:sp>
        <p:nvSpPr>
          <p:cNvPr id="1048654" name="Slide Number Placeholder 4"/>
          <p:cNvSpPr>
            <a:spLocks noGrp="1"/>
          </p:cNvSpPr>
          <p:nvPr>
            <p:ph type="sldNum" sz="quarter" idx="12"/>
          </p:nvPr>
        </p:nvSpPr>
        <p:spPr/>
        <p:txBody>
          <a:bodyPr/>
          <a:p>
            <a:fld id="{EC83099C-5FA5-B04A-B819-64718E2A253A}" type="slidenum">
              <a:rPr lang="en-US" smtClean="0"/>
              <a:t>14</a:t>
            </a:fld>
            <a:endParaRPr lang="en-US"/>
          </a:p>
        </p:txBody>
      </p:sp>
      <p:sp>
        <p:nvSpPr>
          <p:cNvPr id="1048655" name="Footer Placeholder 5"/>
          <p:cNvSpPr>
            <a:spLocks noGrp="1"/>
          </p:cNvSpPr>
          <p:nvPr>
            <p:ph type="ftr" sz="quarter" idx="11"/>
          </p:nvPr>
        </p:nvSpPr>
        <p:spPr/>
        <p:txBody>
          <a:bodyPr/>
          <a:p>
            <a:r>
              <a:rPr lang="en-US" smtClean="0"/>
              <a:t>Chapter 7 Design and implementation</a:t>
            </a:r>
            <a:endParaRPr lang="en-US"/>
          </a:p>
        </p:txBody>
      </p:sp>
      <p:pic>
        <p:nvPicPr>
          <p:cNvPr id="2097156" name="Picture 6"/>
          <p:cNvPicPr>
            <a:picLocks noChangeAspect="1"/>
          </p:cNvPicPr>
          <p:nvPr/>
        </p:nvPicPr>
        <p:blipFill>
          <a:blip xmlns:r="http://schemas.openxmlformats.org/officeDocument/2006/relationships" r:embed="rId1"/>
          <a:stretch>
            <a:fillRect/>
          </a:stretch>
        </p:blipFill>
        <p:spPr>
          <a:xfrm>
            <a:off x="1422874" y="1917750"/>
            <a:ext cx="6298251" cy="3022500"/>
          </a:xfrm>
          <a:prstGeom prst="rect"/>
        </p:spPr>
      </p:pic>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56" name="Rectangle 2"/>
          <p:cNvSpPr>
            <a:spLocks noGrp="1" noChangeArrowheads="1"/>
          </p:cNvSpPr>
          <p:nvPr>
            <p:ph type="title"/>
          </p:nvPr>
        </p:nvSpPr>
        <p:spPr>
          <a:noFill/>
        </p:spPr>
        <p:txBody>
          <a:bodyPr bIns="44623" lIns="90840" rIns="90840" tIns="44623"/>
          <a:p>
            <a:r>
              <a:rPr dirty="0" lang="en-GB" smtClean="0"/>
              <a:t>Object class </a:t>
            </a:r>
            <a:r>
              <a:rPr dirty="0" lang="en-GB"/>
              <a:t>identification</a:t>
            </a:r>
          </a:p>
        </p:txBody>
      </p:sp>
      <p:sp>
        <p:nvSpPr>
          <p:cNvPr id="1048657" name="Rectangle 3"/>
          <p:cNvSpPr>
            <a:spLocks noGrp="1" noChangeArrowheads="1"/>
          </p:cNvSpPr>
          <p:nvPr>
            <p:ph type="body" idx="1"/>
          </p:nvPr>
        </p:nvSpPr>
        <p:spPr>
          <a:noFill/>
        </p:spPr>
        <p:txBody>
          <a:bodyPr bIns="44623" lIns="90840" rIns="90840" tIns="44623"/>
          <a:p>
            <a:r>
              <a:rPr dirty="0" lang="en-GB">
                <a:solidFill>
                  <a:srgbClr val="FF0000"/>
                </a:solidFill>
              </a:rPr>
              <a:t>Identifying</a:t>
            </a:r>
            <a:r>
              <a:rPr dirty="0" lang="en-GB" smtClean="0">
                <a:solidFill>
                  <a:srgbClr val="FF0000"/>
                </a:solidFill>
              </a:rPr>
              <a:t> object </a:t>
            </a:r>
            <a:r>
              <a:rPr dirty="0" lang="en-GB" smtClean="0"/>
              <a:t>classes </a:t>
            </a:r>
            <a:r>
              <a:rPr dirty="0" lang="en-GB"/>
              <a:t>is </a:t>
            </a:r>
            <a:r>
              <a:rPr dirty="0" lang="en-GB" smtClean="0"/>
              <a:t>often a </a:t>
            </a:r>
            <a:r>
              <a:rPr dirty="0" lang="en-GB" smtClean="0">
                <a:solidFill>
                  <a:srgbClr val="FF0000"/>
                </a:solidFill>
              </a:rPr>
              <a:t>difficult </a:t>
            </a:r>
            <a:r>
              <a:rPr dirty="0" lang="en-GB"/>
              <a:t>part of object oriented design.</a:t>
            </a:r>
          </a:p>
          <a:p>
            <a:r>
              <a:rPr dirty="0" lang="en-GB"/>
              <a:t>There is </a:t>
            </a:r>
            <a:r>
              <a:rPr dirty="0" lang="en-GB">
                <a:solidFill>
                  <a:srgbClr val="FF0000"/>
                </a:solidFill>
              </a:rPr>
              <a:t>no 'magic formula'</a:t>
            </a:r>
            <a:r>
              <a:rPr dirty="0" lang="en-GB"/>
              <a:t> for object identification. It relies on the skill, </a:t>
            </a:r>
            <a:r>
              <a:rPr dirty="0" lang="en-GB" smtClean="0"/>
              <a:t>experience and </a:t>
            </a:r>
            <a:r>
              <a:rPr dirty="0" lang="en-GB"/>
              <a:t>domain knowledge of system designers.</a:t>
            </a:r>
          </a:p>
          <a:p>
            <a:r>
              <a:rPr dirty="0" lang="en-GB"/>
              <a:t>Object identification is an </a:t>
            </a:r>
            <a:r>
              <a:rPr dirty="0" lang="en-GB">
                <a:solidFill>
                  <a:srgbClr val="FF0000"/>
                </a:solidFill>
              </a:rPr>
              <a:t>iterative process</a:t>
            </a:r>
            <a:r>
              <a:rPr dirty="0" lang="en-GB"/>
              <a:t>. You are unlikely to get it right first time.</a:t>
            </a:r>
          </a:p>
        </p:txBody>
      </p:sp>
      <p:sp>
        <p:nvSpPr>
          <p:cNvPr id="1048658" name="Slide Number Placeholder 3"/>
          <p:cNvSpPr>
            <a:spLocks noGrp="1"/>
          </p:cNvSpPr>
          <p:nvPr>
            <p:ph type="sldNum" sz="quarter" idx="12"/>
          </p:nvPr>
        </p:nvSpPr>
        <p:spPr/>
        <p:txBody>
          <a:bodyPr/>
          <a:p>
            <a:fld id="{EC83099C-5FA5-B04A-B819-64718E2A253A}" type="slidenum">
              <a:rPr lang="en-US" smtClean="0"/>
              <a:t>15</a:t>
            </a:fld>
            <a:endParaRPr lang="en-US"/>
          </a:p>
        </p:txBody>
      </p:sp>
      <p:sp>
        <p:nvSpPr>
          <p:cNvPr id="1048659"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662" name="Rectangle 2"/>
          <p:cNvSpPr>
            <a:spLocks noGrp="1" noChangeArrowheads="1"/>
          </p:cNvSpPr>
          <p:nvPr>
            <p:ph type="title"/>
          </p:nvPr>
        </p:nvSpPr>
        <p:spPr>
          <a:noFill/>
        </p:spPr>
        <p:txBody>
          <a:bodyPr bIns="44623" lIns="90840" rIns="90840" tIns="44623"/>
          <a:p>
            <a:r>
              <a:rPr lang="en-GB"/>
              <a:t>Approaches to identification</a:t>
            </a:r>
          </a:p>
        </p:txBody>
      </p:sp>
      <p:sp>
        <p:nvSpPr>
          <p:cNvPr id="1048663" name="Rectangle 3"/>
          <p:cNvSpPr>
            <a:spLocks noGrp="1" noChangeArrowheads="1"/>
          </p:cNvSpPr>
          <p:nvPr>
            <p:ph type="body" idx="1"/>
          </p:nvPr>
        </p:nvSpPr>
        <p:spPr>
          <a:noFill/>
        </p:spPr>
        <p:txBody>
          <a:bodyPr bIns="44623" lIns="90840" rIns="90840" tIns="44623"/>
          <a:p>
            <a:r>
              <a:rPr dirty="0" sz="2400" lang="en-GB"/>
              <a:t>Use a </a:t>
            </a:r>
            <a:r>
              <a:rPr dirty="0" sz="2400" lang="en-GB">
                <a:solidFill>
                  <a:srgbClr val="FF0000"/>
                </a:solidFill>
              </a:rPr>
              <a:t>grammatical approach </a:t>
            </a:r>
            <a:r>
              <a:rPr dirty="0" sz="2400" lang="en-GB"/>
              <a:t>based on a natural language description of the system (used in </a:t>
            </a:r>
            <a:r>
              <a:rPr dirty="0" lang="en-GB"/>
              <a:t>Hood (</a:t>
            </a:r>
            <a:r>
              <a:rPr dirty="0" lang="en-US"/>
              <a:t>Hierarchic Object-Oriented Design</a:t>
            </a:r>
            <a:r>
              <a:rPr dirty="0" lang="en-US" smtClean="0"/>
              <a:t>) </a:t>
            </a:r>
            <a:r>
              <a:rPr dirty="0" sz="2400" lang="en-GB" smtClean="0"/>
              <a:t>method). </a:t>
            </a:r>
          </a:p>
          <a:p>
            <a:r>
              <a:rPr dirty="0" sz="2400" lang="en-GB" smtClean="0"/>
              <a:t>Base </a:t>
            </a:r>
            <a:r>
              <a:rPr dirty="0" sz="2400" lang="en-GB"/>
              <a:t>the </a:t>
            </a:r>
            <a:r>
              <a:rPr dirty="0" sz="2400" lang="en-GB">
                <a:solidFill>
                  <a:srgbClr val="FF0000"/>
                </a:solidFill>
              </a:rPr>
              <a:t>identification on tangible things </a:t>
            </a:r>
            <a:r>
              <a:rPr dirty="0" sz="2400" lang="en-GB"/>
              <a:t>in the application domain.</a:t>
            </a:r>
          </a:p>
          <a:p>
            <a:r>
              <a:rPr dirty="0" sz="2400" lang="en-GB"/>
              <a:t>Use a </a:t>
            </a:r>
            <a:r>
              <a:rPr dirty="0" sz="2400" lang="en-GB">
                <a:solidFill>
                  <a:srgbClr val="FF0000"/>
                </a:solidFill>
              </a:rPr>
              <a:t>behavioural approach </a:t>
            </a:r>
            <a:r>
              <a:rPr dirty="0" sz="2400" lang="en-GB"/>
              <a:t>and identify objects based on what participates in what behaviour.</a:t>
            </a:r>
          </a:p>
          <a:p>
            <a:r>
              <a:rPr dirty="0" sz="2400" lang="en-GB"/>
              <a:t>Use a </a:t>
            </a:r>
            <a:r>
              <a:rPr dirty="0" sz="2400" lang="en-GB">
                <a:solidFill>
                  <a:srgbClr val="FF0000"/>
                </a:solidFill>
              </a:rPr>
              <a:t>scenario-based analysis</a:t>
            </a:r>
            <a:r>
              <a:rPr dirty="0" sz="2400" lang="en-GB"/>
              <a:t>.  The objects, attributes and methods in each scenario are identified.</a:t>
            </a:r>
          </a:p>
        </p:txBody>
      </p:sp>
      <p:sp>
        <p:nvSpPr>
          <p:cNvPr id="1048664" name="Slide Number Placeholder 3"/>
          <p:cNvSpPr>
            <a:spLocks noGrp="1"/>
          </p:cNvSpPr>
          <p:nvPr>
            <p:ph type="sldNum" sz="quarter" idx="12"/>
          </p:nvPr>
        </p:nvSpPr>
        <p:spPr/>
        <p:txBody>
          <a:bodyPr/>
          <a:p>
            <a:fld id="{EC83099C-5FA5-B04A-B819-64718E2A253A}" type="slidenum">
              <a:rPr lang="en-US" smtClean="0"/>
              <a:t>16</a:t>
            </a:fld>
            <a:endParaRPr lang="en-US"/>
          </a:p>
        </p:txBody>
      </p:sp>
      <p:sp>
        <p:nvSpPr>
          <p:cNvPr id="1048665"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666" name="Rectangle 2"/>
          <p:cNvSpPr>
            <a:spLocks noGrp="1" noChangeArrowheads="1"/>
          </p:cNvSpPr>
          <p:nvPr>
            <p:ph type="title"/>
          </p:nvPr>
        </p:nvSpPr>
        <p:spPr>
          <a:noFill/>
        </p:spPr>
        <p:txBody>
          <a:bodyPr bIns="44623" lIns="90840" rIns="90840" tIns="44623"/>
          <a:p>
            <a:r>
              <a:rPr lang="en-GB"/>
              <a:t>Weather station description</a:t>
            </a:r>
          </a:p>
        </p:txBody>
      </p:sp>
      <p:sp>
        <p:nvSpPr>
          <p:cNvPr id="1048667" name="Rectangle 3"/>
          <p:cNvSpPr>
            <a:spLocks noChangeArrowheads="1"/>
          </p:cNvSpPr>
          <p:nvPr/>
        </p:nvSpPr>
        <p:spPr bwMode="auto">
          <a:xfrm>
            <a:off x="349250" y="1962150"/>
            <a:ext cx="8353425" cy="4060435"/>
          </a:xfrm>
          <a:prstGeom prst="rect"/>
          <a:noFill/>
          <a:ln w="12700">
            <a:noFill/>
            <a:miter lim="800000"/>
            <a:headEnd/>
            <a:tailEnd/>
          </a:ln>
          <a:effectLst/>
        </p:spPr>
        <p:txBody>
          <a:bodyPr bIns="44623" lIns="90840" rIns="90840" tIns="44623">
            <a:prstTxWarp prst="textNoShape"/>
            <a:spAutoFit/>
          </a:bodyPr>
          <a:p>
            <a:pPr defTabSz="917575"/>
            <a:r>
              <a:rPr dirty="0" sz="2400" lang="en-GB"/>
              <a:t>A </a:t>
            </a:r>
            <a:r>
              <a:rPr dirty="0" sz="2400" lang="en-GB">
                <a:solidFill>
                  <a:schemeClr val="accent1"/>
                </a:solidFill>
              </a:rPr>
              <a:t>weather station</a:t>
            </a:r>
            <a:r>
              <a:rPr dirty="0" sz="2400" lang="en-GB"/>
              <a:t> is a package of software controlled instruments which </a:t>
            </a:r>
            <a:r>
              <a:rPr dirty="0" sz="2400" lang="en-GB">
                <a:solidFill>
                  <a:srgbClr val="FF0000"/>
                </a:solidFill>
              </a:rPr>
              <a:t>collects data</a:t>
            </a:r>
            <a:r>
              <a:rPr dirty="0" sz="2400" lang="en-GB"/>
              <a:t>, performs some data </a:t>
            </a:r>
            <a:r>
              <a:rPr dirty="0" sz="2400" lang="en-GB">
                <a:solidFill>
                  <a:srgbClr val="FF0000"/>
                </a:solidFill>
              </a:rPr>
              <a:t>processing</a:t>
            </a:r>
            <a:r>
              <a:rPr dirty="0" sz="2400" lang="en-GB"/>
              <a:t> and </a:t>
            </a:r>
            <a:r>
              <a:rPr dirty="0" sz="2400" lang="en-GB">
                <a:solidFill>
                  <a:srgbClr val="FF0000"/>
                </a:solidFill>
              </a:rPr>
              <a:t>transmits </a:t>
            </a:r>
            <a:r>
              <a:rPr dirty="0" sz="2400" lang="en-GB"/>
              <a:t>this data for further processing. The instruments include air and ground </a:t>
            </a:r>
            <a:r>
              <a:rPr dirty="0" sz="2400" lang="en-GB">
                <a:solidFill>
                  <a:srgbClr val="FF0000"/>
                </a:solidFill>
              </a:rPr>
              <a:t>thermometers</a:t>
            </a:r>
            <a:r>
              <a:rPr dirty="0" sz="2400" lang="en-GB"/>
              <a:t>, an </a:t>
            </a:r>
            <a:r>
              <a:rPr dirty="0" sz="2400" lang="en-GB">
                <a:solidFill>
                  <a:srgbClr val="FF0000"/>
                </a:solidFill>
              </a:rPr>
              <a:t>anemometer</a:t>
            </a:r>
            <a:r>
              <a:rPr dirty="0" sz="2400" lang="en-GB"/>
              <a:t>, a </a:t>
            </a:r>
            <a:r>
              <a:rPr dirty="0" sz="2400" lang="en-GB">
                <a:solidFill>
                  <a:srgbClr val="FF0000"/>
                </a:solidFill>
              </a:rPr>
              <a:t>wind vane</a:t>
            </a:r>
            <a:r>
              <a:rPr dirty="0" sz="2400" lang="en-GB"/>
              <a:t>, a </a:t>
            </a:r>
            <a:r>
              <a:rPr dirty="0" sz="2400" lang="en-GB">
                <a:solidFill>
                  <a:srgbClr val="FF0000"/>
                </a:solidFill>
              </a:rPr>
              <a:t>barometer</a:t>
            </a:r>
            <a:r>
              <a:rPr dirty="0" sz="2400" lang="en-GB"/>
              <a:t> and a </a:t>
            </a:r>
            <a:r>
              <a:rPr dirty="0" sz="2400" lang="en-GB">
                <a:solidFill>
                  <a:srgbClr val="FF0000"/>
                </a:solidFill>
              </a:rPr>
              <a:t>rain gauge</a:t>
            </a:r>
            <a:r>
              <a:rPr dirty="0" sz="2400" lang="en-GB"/>
              <a:t>. Data is collected periodically. </a:t>
            </a:r>
          </a:p>
          <a:p>
            <a:pPr defTabSz="917575"/>
            <a:endParaRPr dirty="0" sz="2400" lang="en-GB"/>
          </a:p>
          <a:p>
            <a:pPr defTabSz="917575"/>
            <a:r>
              <a:rPr dirty="0" sz="2400" lang="en-GB"/>
              <a:t>When a </a:t>
            </a:r>
            <a:r>
              <a:rPr dirty="0" sz="2400" lang="en-GB">
                <a:solidFill>
                  <a:srgbClr val="FF0000"/>
                </a:solidFill>
              </a:rPr>
              <a:t>command</a:t>
            </a:r>
            <a:r>
              <a:rPr dirty="0" sz="2400" lang="en-GB"/>
              <a:t> is issued to transmit the weather data, the weather station </a:t>
            </a:r>
            <a:r>
              <a:rPr dirty="0" sz="2400" lang="en-GB">
                <a:solidFill>
                  <a:srgbClr val="FF0000"/>
                </a:solidFill>
              </a:rPr>
              <a:t>processes </a:t>
            </a:r>
            <a:r>
              <a:rPr dirty="0" sz="2400" lang="en-GB"/>
              <a:t>and </a:t>
            </a:r>
            <a:r>
              <a:rPr dirty="0" sz="2400" lang="en-GB">
                <a:solidFill>
                  <a:srgbClr val="FF0000"/>
                </a:solidFill>
              </a:rPr>
              <a:t>summarises </a:t>
            </a:r>
            <a:r>
              <a:rPr dirty="0" sz="2400" lang="en-GB"/>
              <a:t>the collected data. The summarised data is </a:t>
            </a:r>
            <a:r>
              <a:rPr dirty="0" sz="2400" lang="en-GB">
                <a:solidFill>
                  <a:srgbClr val="FF0000"/>
                </a:solidFill>
              </a:rPr>
              <a:t>transmitted </a:t>
            </a:r>
            <a:r>
              <a:rPr dirty="0" sz="2400" lang="en-GB"/>
              <a:t>to the mapping computer when a request is received.</a:t>
            </a:r>
          </a:p>
          <a:p>
            <a:pPr algn="ctr" defTabSz="917575"/>
            <a:endParaRPr dirty="0" lang="en-GB"/>
          </a:p>
        </p:txBody>
      </p:sp>
      <p:sp>
        <p:nvSpPr>
          <p:cNvPr id="1048668" name="Slide Number Placeholder 3"/>
          <p:cNvSpPr>
            <a:spLocks noGrp="1"/>
          </p:cNvSpPr>
          <p:nvPr>
            <p:ph type="sldNum" sz="quarter" idx="12"/>
          </p:nvPr>
        </p:nvSpPr>
        <p:spPr/>
        <p:txBody>
          <a:bodyPr/>
          <a:p>
            <a:fld id="{EC83099C-5FA5-B04A-B819-64718E2A253A}" type="slidenum">
              <a:rPr lang="en-US" smtClean="0"/>
              <a:t>17</a:t>
            </a:fld>
            <a:endParaRPr lang="en-US"/>
          </a:p>
        </p:txBody>
      </p:sp>
      <p:sp>
        <p:nvSpPr>
          <p:cNvPr id="1048669"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672" name="Rectangle 2"/>
          <p:cNvSpPr>
            <a:spLocks noGrp="1" noChangeArrowheads="1"/>
          </p:cNvSpPr>
          <p:nvPr>
            <p:ph type="title"/>
          </p:nvPr>
        </p:nvSpPr>
        <p:spPr/>
        <p:txBody>
          <a:bodyPr/>
          <a:p>
            <a:r>
              <a:rPr lang="en-GB"/>
              <a:t>Weather station object classes</a:t>
            </a:r>
          </a:p>
        </p:txBody>
      </p:sp>
      <p:sp>
        <p:nvSpPr>
          <p:cNvPr id="1048673" name="Rectangle 3"/>
          <p:cNvSpPr>
            <a:spLocks noGrp="1" noChangeArrowheads="1"/>
          </p:cNvSpPr>
          <p:nvPr>
            <p:ph type="body" idx="1"/>
          </p:nvPr>
        </p:nvSpPr>
        <p:spPr/>
        <p:txBody>
          <a:bodyPr/>
          <a:p>
            <a:r>
              <a:rPr dirty="0" sz="2400" lang="en-GB" smtClean="0"/>
              <a:t>Object class identification in the weather station system may be </a:t>
            </a:r>
            <a:r>
              <a:rPr dirty="0" sz="2400" lang="en-GB" smtClean="0">
                <a:solidFill>
                  <a:srgbClr val="FF0000"/>
                </a:solidFill>
              </a:rPr>
              <a:t>based </a:t>
            </a:r>
            <a:r>
              <a:rPr dirty="0" lang="en-GB" smtClean="0">
                <a:solidFill>
                  <a:srgbClr val="FF0000"/>
                </a:solidFill>
              </a:rPr>
              <a:t>on </a:t>
            </a:r>
            <a:r>
              <a:rPr dirty="0" lang="en-GB" smtClean="0"/>
              <a:t>the </a:t>
            </a:r>
            <a:r>
              <a:rPr dirty="0" lang="en-GB" smtClean="0">
                <a:solidFill>
                  <a:srgbClr val="FF0000"/>
                </a:solidFill>
              </a:rPr>
              <a:t>tangible hardware </a:t>
            </a:r>
            <a:r>
              <a:rPr dirty="0" lang="en-GB" smtClean="0"/>
              <a:t>and </a:t>
            </a:r>
            <a:r>
              <a:rPr dirty="0" lang="en-GB" smtClean="0">
                <a:solidFill>
                  <a:srgbClr val="FF0000"/>
                </a:solidFill>
              </a:rPr>
              <a:t>data</a:t>
            </a:r>
            <a:r>
              <a:rPr dirty="0" lang="en-GB" smtClean="0"/>
              <a:t> in the system:</a:t>
            </a:r>
          </a:p>
          <a:p>
            <a:pPr lvl="1"/>
            <a:r>
              <a:rPr dirty="0" sz="2000" lang="en-GB" smtClean="0">
                <a:solidFill>
                  <a:srgbClr val="0070C0"/>
                </a:solidFill>
              </a:rPr>
              <a:t>Ground </a:t>
            </a:r>
            <a:r>
              <a:rPr dirty="0" sz="2000" lang="en-GB">
                <a:solidFill>
                  <a:srgbClr val="0070C0"/>
                </a:solidFill>
              </a:rPr>
              <a:t>thermometer, Anemometer, Barometer</a:t>
            </a:r>
          </a:p>
          <a:p>
            <a:pPr lvl="2"/>
            <a:r>
              <a:rPr dirty="0" sz="1800" lang="en-GB"/>
              <a:t>Application domain objects that are ‘hardware’ objects related to the instruments in the system.</a:t>
            </a:r>
          </a:p>
          <a:p>
            <a:pPr lvl="1"/>
            <a:r>
              <a:rPr dirty="0" sz="2000" lang="en-GB">
                <a:solidFill>
                  <a:srgbClr val="0070C0"/>
                </a:solidFill>
              </a:rPr>
              <a:t>Weather station</a:t>
            </a:r>
          </a:p>
          <a:p>
            <a:pPr lvl="2"/>
            <a:r>
              <a:rPr dirty="0" sz="1800" lang="en-GB"/>
              <a:t>The basic interface of the weather station to its environment. It therefore reflects the interactions identified in the use-case model.</a:t>
            </a:r>
          </a:p>
          <a:p>
            <a:pPr lvl="1"/>
            <a:r>
              <a:rPr dirty="0" sz="2000" lang="en-GB">
                <a:solidFill>
                  <a:srgbClr val="0070C0"/>
                </a:solidFill>
              </a:rPr>
              <a:t>Weather data</a:t>
            </a:r>
          </a:p>
          <a:p>
            <a:pPr lvl="2"/>
            <a:r>
              <a:rPr dirty="0" sz="1800" lang="en-GB"/>
              <a:t>Encapsulates the </a:t>
            </a:r>
            <a:r>
              <a:rPr dirty="0" sz="1800" lang="en-GB" smtClean="0"/>
              <a:t>summarized </a:t>
            </a:r>
            <a:r>
              <a:rPr dirty="0" sz="1800" lang="en-GB"/>
              <a:t>data from the instruments.</a:t>
            </a:r>
          </a:p>
        </p:txBody>
      </p:sp>
      <p:sp>
        <p:nvSpPr>
          <p:cNvPr id="1048674" name="Slide Number Placeholder 3"/>
          <p:cNvSpPr>
            <a:spLocks noGrp="1"/>
          </p:cNvSpPr>
          <p:nvPr>
            <p:ph type="sldNum" sz="quarter" idx="12"/>
          </p:nvPr>
        </p:nvSpPr>
        <p:spPr/>
        <p:txBody>
          <a:bodyPr/>
          <a:p>
            <a:fld id="{EC83099C-5FA5-B04A-B819-64718E2A253A}" type="slidenum">
              <a:rPr lang="en-US" smtClean="0"/>
              <a:t>18</a:t>
            </a:fld>
            <a:endParaRPr lang="en-US"/>
          </a:p>
        </p:txBody>
      </p:sp>
      <p:sp>
        <p:nvSpPr>
          <p:cNvPr id="1048675"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676" name="Title 1"/>
          <p:cNvSpPr>
            <a:spLocks noGrp="1"/>
          </p:cNvSpPr>
          <p:nvPr>
            <p:ph type="title"/>
          </p:nvPr>
        </p:nvSpPr>
        <p:spPr/>
        <p:txBody>
          <a:bodyPr/>
          <a:p>
            <a:r>
              <a:rPr dirty="0" lang="en-US" smtClean="0"/>
              <a:t>Weather </a:t>
            </a:r>
            <a:r>
              <a:rPr dirty="0" lang="en-US"/>
              <a:t>station </a:t>
            </a:r>
            <a:r>
              <a:rPr dirty="0" lang="en-US" smtClean="0"/>
              <a:t>object classes</a:t>
            </a:r>
            <a:r>
              <a:rPr dirty="0" lang="en-GB" smtClean="0"/>
              <a:t> </a:t>
            </a:r>
            <a:endParaRPr dirty="0" lang="en-US"/>
          </a:p>
        </p:txBody>
      </p:sp>
      <p:sp>
        <p:nvSpPr>
          <p:cNvPr id="1048677" name="Slide Number Placeholder 4"/>
          <p:cNvSpPr>
            <a:spLocks noGrp="1"/>
          </p:cNvSpPr>
          <p:nvPr>
            <p:ph type="sldNum" sz="quarter" idx="12"/>
          </p:nvPr>
        </p:nvSpPr>
        <p:spPr/>
        <p:txBody>
          <a:bodyPr/>
          <a:p>
            <a:fld id="{EC83099C-5FA5-B04A-B819-64718E2A253A}" type="slidenum">
              <a:rPr lang="en-US" smtClean="0"/>
              <a:t>19</a:t>
            </a:fld>
            <a:endParaRPr lang="en-US"/>
          </a:p>
        </p:txBody>
      </p:sp>
      <p:sp>
        <p:nvSpPr>
          <p:cNvPr id="1048678" name="Footer Placeholder 5"/>
          <p:cNvSpPr>
            <a:spLocks noGrp="1"/>
          </p:cNvSpPr>
          <p:nvPr>
            <p:ph type="ftr" sz="quarter" idx="11"/>
          </p:nvPr>
        </p:nvSpPr>
        <p:spPr/>
        <p:txBody>
          <a:bodyPr/>
          <a:p>
            <a:r>
              <a:rPr lang="en-US" smtClean="0"/>
              <a:t>Chapter 7 Design and implementation</a:t>
            </a:r>
            <a:endParaRPr lang="en-US"/>
          </a:p>
        </p:txBody>
      </p:sp>
      <p:pic>
        <p:nvPicPr>
          <p:cNvPr id="2097157" name="Picture 2"/>
          <p:cNvPicPr>
            <a:picLocks noChangeAspect="1"/>
          </p:cNvPicPr>
          <p:nvPr/>
        </p:nvPicPr>
        <p:blipFill>
          <a:blip xmlns:r="http://schemas.openxmlformats.org/officeDocument/2006/relationships" r:embed="rId1"/>
          <a:stretch>
            <a:fillRect/>
          </a:stretch>
        </p:blipFill>
        <p:spPr>
          <a:xfrm>
            <a:off x="457200" y="1493625"/>
            <a:ext cx="7498898" cy="4462332"/>
          </a:xfrm>
          <a:prstGeom prst="rect"/>
        </p:spPr>
      </p:pic>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09" name="Title 1"/>
          <p:cNvSpPr>
            <a:spLocks noGrp="1"/>
          </p:cNvSpPr>
          <p:nvPr>
            <p:ph type="title"/>
          </p:nvPr>
        </p:nvSpPr>
        <p:spPr/>
        <p:txBody>
          <a:bodyPr/>
          <a:p>
            <a:r>
              <a:rPr dirty="0" lang="en-US" smtClean="0"/>
              <a:t>Topics covered</a:t>
            </a:r>
            <a:endParaRPr dirty="0" lang="en-US"/>
          </a:p>
        </p:txBody>
      </p:sp>
      <p:sp>
        <p:nvSpPr>
          <p:cNvPr id="1048610" name="Content Placeholder 2"/>
          <p:cNvSpPr>
            <a:spLocks noGrp="1"/>
          </p:cNvSpPr>
          <p:nvPr>
            <p:ph idx="1"/>
          </p:nvPr>
        </p:nvSpPr>
        <p:spPr/>
        <p:txBody>
          <a:bodyPr/>
          <a:p>
            <a:r>
              <a:rPr dirty="0" lang="en-US" smtClean="0"/>
              <a:t>Object-oriented design using the UML</a:t>
            </a:r>
            <a:endParaRPr dirty="0" lang="en-GB" smtClean="0"/>
          </a:p>
          <a:p>
            <a:r>
              <a:rPr dirty="0" lang="en-US" smtClean="0"/>
              <a:t>Design patterns</a:t>
            </a:r>
            <a:endParaRPr dirty="0" lang="en-GB" smtClean="0"/>
          </a:p>
          <a:p>
            <a:r>
              <a:rPr dirty="0" lang="en-US" smtClean="0"/>
              <a:t>Implementation issues</a:t>
            </a:r>
            <a:endParaRPr dirty="0" lang="en-GB" smtClean="0"/>
          </a:p>
          <a:p>
            <a:r>
              <a:rPr dirty="0" lang="en-US" smtClean="0"/>
              <a:t>Open source development</a:t>
            </a:r>
            <a:r>
              <a:rPr dirty="0" lang="en-GB" smtClean="0"/>
              <a:t> </a:t>
            </a:r>
            <a:endParaRPr dirty="0" lang="en-US"/>
          </a:p>
        </p:txBody>
      </p:sp>
      <p:sp>
        <p:nvSpPr>
          <p:cNvPr id="1048611" name="Slide Number Placeholder 3"/>
          <p:cNvSpPr>
            <a:spLocks noGrp="1"/>
          </p:cNvSpPr>
          <p:nvPr>
            <p:ph type="sldNum" sz="quarter" idx="12"/>
          </p:nvPr>
        </p:nvSpPr>
        <p:spPr/>
        <p:txBody>
          <a:bodyPr/>
          <a:p>
            <a:fld id="{EC83099C-5FA5-B04A-B819-64718E2A253A}" type="slidenum">
              <a:rPr lang="en-US" smtClean="0"/>
              <a:t>2</a:t>
            </a:fld>
            <a:endParaRPr lang="en-US"/>
          </a:p>
        </p:txBody>
      </p:sp>
      <p:sp>
        <p:nvSpPr>
          <p:cNvPr id="1048612"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679" name="Rectangle 4"/>
          <p:cNvSpPr>
            <a:spLocks noGrp="1" noChangeArrowheads="1"/>
          </p:cNvSpPr>
          <p:nvPr>
            <p:ph type="title"/>
          </p:nvPr>
        </p:nvSpPr>
        <p:spPr/>
        <p:txBody>
          <a:bodyPr/>
          <a:p>
            <a:r>
              <a:rPr lang="en-GB"/>
              <a:t>Design models</a:t>
            </a:r>
          </a:p>
        </p:txBody>
      </p:sp>
      <p:sp>
        <p:nvSpPr>
          <p:cNvPr id="1048680" name="Rectangle 5"/>
          <p:cNvSpPr>
            <a:spLocks noGrp="1" noChangeArrowheads="1"/>
          </p:cNvSpPr>
          <p:nvPr>
            <p:ph type="body" idx="1"/>
          </p:nvPr>
        </p:nvSpPr>
        <p:spPr/>
        <p:txBody>
          <a:bodyPr/>
          <a:p>
            <a:r>
              <a:rPr dirty="0" lang="en-GB">
                <a:solidFill>
                  <a:srgbClr val="00B0F0"/>
                </a:solidFill>
              </a:rPr>
              <a:t>Design models </a:t>
            </a:r>
            <a:r>
              <a:rPr dirty="0" lang="en-GB">
                <a:solidFill>
                  <a:srgbClr val="FF0000"/>
                </a:solidFill>
              </a:rPr>
              <a:t>show the objects </a:t>
            </a:r>
            <a:r>
              <a:rPr dirty="0" lang="en-GB"/>
              <a:t>and object </a:t>
            </a:r>
            <a:r>
              <a:rPr dirty="0" lang="en-GB">
                <a:solidFill>
                  <a:srgbClr val="FF0000"/>
                </a:solidFill>
              </a:rPr>
              <a:t>classes </a:t>
            </a:r>
            <a:r>
              <a:rPr dirty="0" lang="en-GB"/>
              <a:t>and </a:t>
            </a:r>
            <a:r>
              <a:rPr dirty="0" lang="en-GB">
                <a:solidFill>
                  <a:srgbClr val="FF0000"/>
                </a:solidFill>
              </a:rPr>
              <a:t>relationships</a:t>
            </a:r>
            <a:r>
              <a:rPr dirty="0" lang="en-GB"/>
              <a:t> between these entities.</a:t>
            </a:r>
          </a:p>
          <a:p>
            <a:r>
              <a:rPr dirty="0" lang="en-GB">
                <a:solidFill>
                  <a:srgbClr val="00B0F0"/>
                </a:solidFill>
              </a:rPr>
              <a:t>Static models </a:t>
            </a:r>
            <a:r>
              <a:rPr dirty="0" lang="en-GB"/>
              <a:t>describe the static structure of the system in terms of object classes and relationships.</a:t>
            </a:r>
          </a:p>
          <a:p>
            <a:r>
              <a:rPr dirty="0" lang="en-GB">
                <a:solidFill>
                  <a:srgbClr val="00B0F0"/>
                </a:solidFill>
              </a:rPr>
              <a:t>Dynamic models </a:t>
            </a:r>
            <a:r>
              <a:rPr dirty="0" lang="en-GB"/>
              <a:t>describe the dynamic interactions between objects.</a:t>
            </a:r>
          </a:p>
        </p:txBody>
      </p:sp>
      <p:sp>
        <p:nvSpPr>
          <p:cNvPr id="1048681" name="Slide Number Placeholder 3"/>
          <p:cNvSpPr>
            <a:spLocks noGrp="1"/>
          </p:cNvSpPr>
          <p:nvPr>
            <p:ph type="sldNum" sz="quarter" idx="12"/>
          </p:nvPr>
        </p:nvSpPr>
        <p:spPr/>
        <p:txBody>
          <a:bodyPr/>
          <a:p>
            <a:fld id="{EC83099C-5FA5-B04A-B819-64718E2A253A}" type="slidenum">
              <a:rPr lang="en-US" smtClean="0"/>
              <a:t>20</a:t>
            </a:fld>
            <a:endParaRPr lang="en-US"/>
          </a:p>
        </p:txBody>
      </p:sp>
      <p:sp>
        <p:nvSpPr>
          <p:cNvPr id="1048682"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683" name="Rectangle 2"/>
          <p:cNvSpPr>
            <a:spLocks noGrp="1" noChangeArrowheads="1"/>
          </p:cNvSpPr>
          <p:nvPr>
            <p:ph type="title"/>
          </p:nvPr>
        </p:nvSpPr>
        <p:spPr>
          <a:noFill/>
        </p:spPr>
        <p:txBody>
          <a:bodyPr bIns="44623" lIns="90840" rIns="90840" tIns="44623"/>
          <a:p>
            <a:r>
              <a:rPr lang="en-GB"/>
              <a:t>Examples of design models</a:t>
            </a:r>
          </a:p>
        </p:txBody>
      </p:sp>
      <p:sp>
        <p:nvSpPr>
          <p:cNvPr id="1048684" name="Rectangle 3"/>
          <p:cNvSpPr>
            <a:spLocks noGrp="1" noChangeArrowheads="1"/>
          </p:cNvSpPr>
          <p:nvPr>
            <p:ph type="body" idx="1"/>
          </p:nvPr>
        </p:nvSpPr>
        <p:spPr>
          <a:noFill/>
        </p:spPr>
        <p:txBody>
          <a:bodyPr bIns="44623" lIns="90840" rIns="90840" tIns="44623"/>
          <a:p>
            <a:r>
              <a:rPr dirty="0" sz="2400" lang="en-GB" smtClean="0">
                <a:solidFill>
                  <a:srgbClr val="00B0F0"/>
                </a:solidFill>
              </a:rPr>
              <a:t>Subsystem </a:t>
            </a:r>
            <a:r>
              <a:rPr dirty="0" sz="2400" lang="en-GB">
                <a:solidFill>
                  <a:srgbClr val="00B0F0"/>
                </a:solidFill>
              </a:rPr>
              <a:t>models </a:t>
            </a:r>
            <a:r>
              <a:rPr dirty="0" sz="2400" lang="en-GB"/>
              <a:t>that show </a:t>
            </a:r>
            <a:r>
              <a:rPr dirty="0" sz="2400" lang="en-GB">
                <a:solidFill>
                  <a:srgbClr val="FF0000"/>
                </a:solidFill>
              </a:rPr>
              <a:t>logical groupings </a:t>
            </a:r>
            <a:r>
              <a:rPr dirty="0" sz="2400" lang="en-GB"/>
              <a:t>of objects into coherent subsystems.</a:t>
            </a:r>
          </a:p>
          <a:p>
            <a:r>
              <a:rPr dirty="0" sz="2400" lang="en-GB">
                <a:solidFill>
                  <a:srgbClr val="00B0F0"/>
                </a:solidFill>
              </a:rPr>
              <a:t>Sequence models </a:t>
            </a:r>
            <a:r>
              <a:rPr dirty="0" sz="2400" lang="en-GB"/>
              <a:t>that show the </a:t>
            </a:r>
            <a:r>
              <a:rPr dirty="0" sz="2400" lang="en-GB">
                <a:solidFill>
                  <a:srgbClr val="FF0000"/>
                </a:solidFill>
              </a:rPr>
              <a:t>sequence </a:t>
            </a:r>
            <a:r>
              <a:rPr dirty="0" sz="2400" lang="en-GB"/>
              <a:t>of object interactions.</a:t>
            </a:r>
          </a:p>
          <a:p>
            <a:r>
              <a:rPr dirty="0" sz="2400" lang="en-GB">
                <a:solidFill>
                  <a:srgbClr val="00B0F0"/>
                </a:solidFill>
              </a:rPr>
              <a:t>State machine models </a:t>
            </a:r>
            <a:r>
              <a:rPr dirty="0" sz="2400" lang="en-GB"/>
              <a:t>that show how individual objects </a:t>
            </a:r>
            <a:r>
              <a:rPr dirty="0" sz="2400" lang="en-GB">
                <a:solidFill>
                  <a:srgbClr val="FF0000"/>
                </a:solidFill>
              </a:rPr>
              <a:t>change their state </a:t>
            </a:r>
            <a:r>
              <a:rPr dirty="0" sz="2400" lang="en-GB"/>
              <a:t>in response to events.</a:t>
            </a:r>
          </a:p>
          <a:p>
            <a:r>
              <a:rPr dirty="0" sz="2400" lang="en-GB">
                <a:solidFill>
                  <a:srgbClr val="00B0F0"/>
                </a:solidFill>
              </a:rPr>
              <a:t>Other models </a:t>
            </a:r>
            <a:r>
              <a:rPr dirty="0" sz="2400" lang="en-GB"/>
              <a:t>include </a:t>
            </a:r>
            <a:r>
              <a:rPr dirty="0" sz="2400" lang="en-GB">
                <a:solidFill>
                  <a:srgbClr val="FF0000"/>
                </a:solidFill>
              </a:rPr>
              <a:t>use-case models</a:t>
            </a:r>
            <a:r>
              <a:rPr dirty="0" sz="2400" lang="en-GB"/>
              <a:t>, </a:t>
            </a:r>
            <a:r>
              <a:rPr dirty="0" sz="2400" lang="en-GB">
                <a:solidFill>
                  <a:srgbClr val="FF0000"/>
                </a:solidFill>
              </a:rPr>
              <a:t>aggregation models</a:t>
            </a:r>
            <a:r>
              <a:rPr dirty="0" sz="2400" lang="en-GB"/>
              <a:t>, </a:t>
            </a:r>
            <a:r>
              <a:rPr dirty="0" sz="2400" lang="en-GB">
                <a:solidFill>
                  <a:srgbClr val="FF0000"/>
                </a:solidFill>
              </a:rPr>
              <a:t>generalisation models</a:t>
            </a:r>
            <a:r>
              <a:rPr dirty="0" sz="2400" lang="en-GB"/>
              <a:t>, etc.</a:t>
            </a:r>
          </a:p>
        </p:txBody>
      </p:sp>
      <p:sp>
        <p:nvSpPr>
          <p:cNvPr id="1048685" name="Slide Number Placeholder 3"/>
          <p:cNvSpPr>
            <a:spLocks noGrp="1"/>
          </p:cNvSpPr>
          <p:nvPr>
            <p:ph type="sldNum" sz="quarter" idx="12"/>
          </p:nvPr>
        </p:nvSpPr>
        <p:spPr/>
        <p:txBody>
          <a:bodyPr/>
          <a:p>
            <a:fld id="{EC83099C-5FA5-B04A-B819-64718E2A253A}" type="slidenum">
              <a:rPr lang="en-US" smtClean="0"/>
              <a:t>21</a:t>
            </a:fld>
            <a:endParaRPr lang="en-US"/>
          </a:p>
        </p:txBody>
      </p:sp>
      <p:sp>
        <p:nvSpPr>
          <p:cNvPr id="1048686"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689" name="Rectangle 2"/>
          <p:cNvSpPr>
            <a:spLocks noGrp="1" noChangeArrowheads="1"/>
          </p:cNvSpPr>
          <p:nvPr>
            <p:ph type="title"/>
          </p:nvPr>
        </p:nvSpPr>
        <p:spPr/>
        <p:txBody>
          <a:bodyPr/>
          <a:p>
            <a:r>
              <a:rPr lang="en-GB"/>
              <a:t>Subsystem models</a:t>
            </a:r>
          </a:p>
        </p:txBody>
      </p:sp>
      <p:sp>
        <p:nvSpPr>
          <p:cNvPr id="1048690" name="Rectangle 3"/>
          <p:cNvSpPr>
            <a:spLocks noGrp="1" noChangeArrowheads="1"/>
          </p:cNvSpPr>
          <p:nvPr>
            <p:ph type="body" idx="1"/>
          </p:nvPr>
        </p:nvSpPr>
        <p:spPr/>
        <p:txBody>
          <a:bodyPr/>
          <a:p>
            <a:r>
              <a:rPr dirty="0" lang="en-GB"/>
              <a:t>Shows how the design is </a:t>
            </a:r>
            <a:r>
              <a:rPr dirty="0" lang="en-GB">
                <a:solidFill>
                  <a:srgbClr val="FF0000"/>
                </a:solidFill>
              </a:rPr>
              <a:t>organised into logically </a:t>
            </a:r>
            <a:r>
              <a:rPr dirty="0" lang="en-GB"/>
              <a:t>related </a:t>
            </a:r>
            <a:r>
              <a:rPr dirty="0" lang="en-GB">
                <a:solidFill>
                  <a:srgbClr val="FF0000"/>
                </a:solidFill>
              </a:rPr>
              <a:t>groups of objects</a:t>
            </a:r>
            <a:r>
              <a:rPr dirty="0" lang="en-GB"/>
              <a:t>.</a:t>
            </a:r>
          </a:p>
          <a:p>
            <a:r>
              <a:rPr dirty="0" lang="en-GB"/>
              <a:t>In the UML, these are shown using </a:t>
            </a:r>
            <a:r>
              <a:rPr dirty="0" lang="en-GB">
                <a:solidFill>
                  <a:srgbClr val="FF0000"/>
                </a:solidFill>
              </a:rPr>
              <a:t>packages</a:t>
            </a:r>
            <a:r>
              <a:rPr dirty="0" lang="en-GB"/>
              <a:t> - an encapsulation construct. This is a logical model. The actual organisation of objects in the system may be different.</a:t>
            </a:r>
          </a:p>
        </p:txBody>
      </p:sp>
      <p:sp>
        <p:nvSpPr>
          <p:cNvPr id="1048691" name="Slide Number Placeholder 3"/>
          <p:cNvSpPr>
            <a:spLocks noGrp="1"/>
          </p:cNvSpPr>
          <p:nvPr>
            <p:ph type="sldNum" sz="quarter" idx="12"/>
          </p:nvPr>
        </p:nvSpPr>
        <p:spPr/>
        <p:txBody>
          <a:bodyPr/>
          <a:p>
            <a:fld id="{EC83099C-5FA5-B04A-B819-64718E2A253A}" type="slidenum">
              <a:rPr lang="en-US" smtClean="0"/>
              <a:t>22</a:t>
            </a:fld>
            <a:endParaRPr lang="en-US"/>
          </a:p>
        </p:txBody>
      </p:sp>
      <p:sp>
        <p:nvSpPr>
          <p:cNvPr id="1048692"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693" name="Rectangle 2"/>
          <p:cNvSpPr>
            <a:spLocks noGrp="1" noChangeArrowheads="1"/>
          </p:cNvSpPr>
          <p:nvPr>
            <p:ph type="title"/>
          </p:nvPr>
        </p:nvSpPr>
        <p:spPr/>
        <p:txBody>
          <a:bodyPr/>
          <a:p>
            <a:r>
              <a:rPr lang="en-GB"/>
              <a:t>Sequence models</a:t>
            </a:r>
          </a:p>
        </p:txBody>
      </p:sp>
      <p:sp>
        <p:nvSpPr>
          <p:cNvPr id="1048694" name="Rectangle 3"/>
          <p:cNvSpPr>
            <a:spLocks noGrp="1" noChangeArrowheads="1"/>
          </p:cNvSpPr>
          <p:nvPr>
            <p:ph type="body" idx="1"/>
          </p:nvPr>
        </p:nvSpPr>
        <p:spPr>
          <a:xfrm>
            <a:off x="457200" y="1600200"/>
            <a:ext cx="8229600" cy="3243649"/>
          </a:xfrm>
        </p:spPr>
        <p:txBody>
          <a:bodyPr/>
          <a:p>
            <a:pPr>
              <a:lnSpc>
                <a:spcPct val="90000"/>
              </a:lnSpc>
            </a:pPr>
            <a:r>
              <a:rPr dirty="0" lang="en-GB"/>
              <a:t>Sequence models show the </a:t>
            </a:r>
            <a:r>
              <a:rPr dirty="0" lang="en-GB">
                <a:solidFill>
                  <a:srgbClr val="FF0000"/>
                </a:solidFill>
              </a:rPr>
              <a:t>sequence of object </a:t>
            </a:r>
            <a:r>
              <a:rPr dirty="0" lang="en-GB"/>
              <a:t>interactions that take place</a:t>
            </a:r>
          </a:p>
          <a:p>
            <a:pPr lvl="1">
              <a:lnSpc>
                <a:spcPct val="90000"/>
              </a:lnSpc>
            </a:pPr>
            <a:r>
              <a:rPr dirty="0" lang="en-GB">
                <a:solidFill>
                  <a:srgbClr val="FF0000"/>
                </a:solidFill>
              </a:rPr>
              <a:t>Objects</a:t>
            </a:r>
            <a:r>
              <a:rPr dirty="0" lang="en-GB"/>
              <a:t> are arranged </a:t>
            </a:r>
            <a:r>
              <a:rPr dirty="0" lang="en-GB">
                <a:solidFill>
                  <a:srgbClr val="FF0000"/>
                </a:solidFill>
              </a:rPr>
              <a:t>horizontally across the top</a:t>
            </a:r>
            <a:r>
              <a:rPr dirty="0" lang="en-GB"/>
              <a:t>;</a:t>
            </a:r>
          </a:p>
          <a:p>
            <a:pPr lvl="1">
              <a:lnSpc>
                <a:spcPct val="90000"/>
              </a:lnSpc>
            </a:pPr>
            <a:r>
              <a:rPr dirty="0" lang="en-GB">
                <a:solidFill>
                  <a:srgbClr val="FF0000"/>
                </a:solidFill>
              </a:rPr>
              <a:t>Time</a:t>
            </a:r>
            <a:r>
              <a:rPr dirty="0" lang="en-GB"/>
              <a:t> is represented </a:t>
            </a:r>
            <a:r>
              <a:rPr dirty="0" lang="en-GB">
                <a:solidFill>
                  <a:srgbClr val="FF0000"/>
                </a:solidFill>
              </a:rPr>
              <a:t>vertically</a:t>
            </a:r>
            <a:r>
              <a:rPr dirty="0" lang="en-GB"/>
              <a:t> so models are read top to bottom;</a:t>
            </a:r>
          </a:p>
          <a:p>
            <a:pPr lvl="1">
              <a:lnSpc>
                <a:spcPct val="90000"/>
              </a:lnSpc>
            </a:pPr>
            <a:r>
              <a:rPr dirty="0" lang="en-GB">
                <a:solidFill>
                  <a:srgbClr val="FF0000"/>
                </a:solidFill>
              </a:rPr>
              <a:t>Interactions </a:t>
            </a:r>
            <a:r>
              <a:rPr dirty="0" lang="en-GB"/>
              <a:t>are represented by </a:t>
            </a:r>
            <a:r>
              <a:rPr dirty="0" lang="en-GB">
                <a:solidFill>
                  <a:srgbClr val="FF0000"/>
                </a:solidFill>
              </a:rPr>
              <a:t>labelled arrows</a:t>
            </a:r>
            <a:r>
              <a:rPr dirty="0" lang="en-GB"/>
              <a:t>, Different styles of arrow represent different types of interaction;</a:t>
            </a:r>
          </a:p>
          <a:p>
            <a:pPr lvl="1">
              <a:lnSpc>
                <a:spcPct val="90000"/>
              </a:lnSpc>
            </a:pPr>
            <a:r>
              <a:rPr dirty="0" lang="en-GB"/>
              <a:t>A </a:t>
            </a:r>
            <a:r>
              <a:rPr dirty="0" lang="en-GB">
                <a:solidFill>
                  <a:srgbClr val="FF0000"/>
                </a:solidFill>
              </a:rPr>
              <a:t>thin rectangle </a:t>
            </a:r>
            <a:r>
              <a:rPr dirty="0" lang="en-GB"/>
              <a:t>in an object </a:t>
            </a:r>
            <a:r>
              <a:rPr dirty="0" lang="en-GB">
                <a:solidFill>
                  <a:srgbClr val="FF0000"/>
                </a:solidFill>
              </a:rPr>
              <a:t>lifeline</a:t>
            </a:r>
            <a:r>
              <a:rPr dirty="0" lang="en-GB"/>
              <a:t> represents the time when the object is the controlling object in the system.</a:t>
            </a:r>
            <a:endParaRPr dirty="0" sz="2000" lang="en-GB"/>
          </a:p>
        </p:txBody>
      </p:sp>
      <p:sp>
        <p:nvSpPr>
          <p:cNvPr id="1048695" name="Slide Number Placeholder 3"/>
          <p:cNvSpPr>
            <a:spLocks noGrp="1"/>
          </p:cNvSpPr>
          <p:nvPr>
            <p:ph type="sldNum" sz="quarter" idx="12"/>
          </p:nvPr>
        </p:nvSpPr>
        <p:spPr/>
        <p:txBody>
          <a:bodyPr/>
          <a:p>
            <a:fld id="{EC83099C-5FA5-B04A-B819-64718E2A253A}" type="slidenum">
              <a:rPr lang="en-US" smtClean="0"/>
              <a:t>23</a:t>
            </a:fld>
            <a:endParaRPr lang="en-US"/>
          </a:p>
        </p:txBody>
      </p:sp>
      <p:sp>
        <p:nvSpPr>
          <p:cNvPr id="1048696"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697" name="Title 1"/>
          <p:cNvSpPr>
            <a:spLocks noGrp="1"/>
          </p:cNvSpPr>
          <p:nvPr>
            <p:ph type="title"/>
          </p:nvPr>
        </p:nvSpPr>
        <p:spPr/>
        <p:txBody>
          <a:bodyPr/>
          <a:p>
            <a:r>
              <a:rPr dirty="0" lang="en-US" smtClean="0"/>
              <a:t>Sequence </a:t>
            </a:r>
            <a:r>
              <a:rPr dirty="0" lang="en-US"/>
              <a:t>diagram describing data collection</a:t>
            </a:r>
            <a:r>
              <a:rPr dirty="0" lang="en-GB" smtClean="0"/>
              <a:t> </a:t>
            </a:r>
            <a:endParaRPr dirty="0" lang="en-US"/>
          </a:p>
        </p:txBody>
      </p:sp>
      <p:sp>
        <p:nvSpPr>
          <p:cNvPr id="1048698" name="Slide Number Placeholder 4"/>
          <p:cNvSpPr>
            <a:spLocks noGrp="1"/>
          </p:cNvSpPr>
          <p:nvPr>
            <p:ph type="sldNum" sz="quarter" idx="12"/>
          </p:nvPr>
        </p:nvSpPr>
        <p:spPr/>
        <p:txBody>
          <a:bodyPr/>
          <a:p>
            <a:fld id="{EC83099C-5FA5-B04A-B819-64718E2A253A}" type="slidenum">
              <a:rPr lang="en-US" smtClean="0"/>
              <a:t>24</a:t>
            </a:fld>
            <a:endParaRPr lang="en-US"/>
          </a:p>
        </p:txBody>
      </p:sp>
      <p:sp>
        <p:nvSpPr>
          <p:cNvPr id="1048699" name="Footer Placeholder 5"/>
          <p:cNvSpPr>
            <a:spLocks noGrp="1"/>
          </p:cNvSpPr>
          <p:nvPr>
            <p:ph type="ftr" sz="quarter" idx="11"/>
          </p:nvPr>
        </p:nvSpPr>
        <p:spPr/>
        <p:txBody>
          <a:bodyPr/>
          <a:p>
            <a:r>
              <a:rPr lang="en-US" smtClean="0"/>
              <a:t>Chapter 7 Design and implementation</a:t>
            </a:r>
            <a:endParaRPr lang="en-US"/>
          </a:p>
        </p:txBody>
      </p:sp>
      <p:pic>
        <p:nvPicPr>
          <p:cNvPr id="2097158" name="Picture 2"/>
          <p:cNvPicPr>
            <a:picLocks noChangeAspect="1"/>
          </p:cNvPicPr>
          <p:nvPr/>
        </p:nvPicPr>
        <p:blipFill>
          <a:blip xmlns:r="http://schemas.openxmlformats.org/officeDocument/2006/relationships" r:embed="rId1"/>
          <a:stretch>
            <a:fillRect/>
          </a:stretch>
        </p:blipFill>
        <p:spPr>
          <a:xfrm>
            <a:off x="352094" y="1415625"/>
            <a:ext cx="8220844" cy="4639186"/>
          </a:xfrm>
          <a:prstGeom prst="rect"/>
        </p:spPr>
      </p:pic>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700" name="Rectangle 2"/>
          <p:cNvSpPr>
            <a:spLocks noGrp="1" noChangeArrowheads="1"/>
          </p:cNvSpPr>
          <p:nvPr>
            <p:ph type="title"/>
          </p:nvPr>
        </p:nvSpPr>
        <p:spPr/>
        <p:txBody>
          <a:bodyPr/>
          <a:p>
            <a:r>
              <a:rPr dirty="0" lang="en-GB" smtClean="0"/>
              <a:t>State diagrams</a:t>
            </a:r>
            <a:endParaRPr dirty="0" lang="en-GB"/>
          </a:p>
        </p:txBody>
      </p:sp>
      <p:sp>
        <p:nvSpPr>
          <p:cNvPr id="1048701" name="Rectangle 3"/>
          <p:cNvSpPr>
            <a:spLocks noGrp="1" noChangeArrowheads="1"/>
          </p:cNvSpPr>
          <p:nvPr>
            <p:ph type="body" idx="1"/>
          </p:nvPr>
        </p:nvSpPr>
        <p:spPr/>
        <p:txBody>
          <a:bodyPr/>
          <a:p>
            <a:pPr>
              <a:lnSpc>
                <a:spcPct val="90000"/>
              </a:lnSpc>
            </a:pPr>
            <a:r>
              <a:rPr dirty="0" sz="2400" lang="en-GB" smtClean="0">
                <a:solidFill>
                  <a:srgbClr val="00B0F0"/>
                </a:solidFill>
              </a:rPr>
              <a:t>State </a:t>
            </a:r>
            <a:r>
              <a:rPr dirty="0" lang="en-GB" smtClean="0">
                <a:solidFill>
                  <a:srgbClr val="00B0F0"/>
                </a:solidFill>
              </a:rPr>
              <a:t>diagrams </a:t>
            </a:r>
            <a:r>
              <a:rPr dirty="0" lang="en-GB" smtClean="0"/>
              <a:t>are used to s</a:t>
            </a:r>
            <a:r>
              <a:rPr dirty="0" sz="2400" lang="en-GB" smtClean="0"/>
              <a:t>how </a:t>
            </a:r>
            <a:r>
              <a:rPr dirty="0" sz="2400" lang="en-GB">
                <a:solidFill>
                  <a:srgbClr val="FF0000"/>
                </a:solidFill>
              </a:rPr>
              <a:t>how objects respond </a:t>
            </a:r>
            <a:r>
              <a:rPr dirty="0" sz="2400" lang="en-GB"/>
              <a:t>to different service requests and the state transitions triggered by these </a:t>
            </a:r>
            <a:r>
              <a:rPr dirty="0" sz="2400" lang="en-GB" smtClean="0"/>
              <a:t>requests.</a:t>
            </a:r>
          </a:p>
          <a:p>
            <a:pPr>
              <a:lnSpc>
                <a:spcPct val="90000"/>
              </a:lnSpc>
            </a:pPr>
            <a:r>
              <a:rPr dirty="0" lang="en-US" smtClean="0"/>
              <a:t>State diagrams are useful </a:t>
            </a:r>
            <a:r>
              <a:rPr dirty="0" lang="en-US" smtClean="0">
                <a:solidFill>
                  <a:srgbClr val="FF0000"/>
                </a:solidFill>
              </a:rPr>
              <a:t>high-level models </a:t>
            </a:r>
            <a:r>
              <a:rPr dirty="0" lang="en-US" smtClean="0"/>
              <a:t>of a system or an </a:t>
            </a:r>
            <a:r>
              <a:rPr dirty="0" lang="en-US" smtClean="0">
                <a:solidFill>
                  <a:srgbClr val="FF0000"/>
                </a:solidFill>
              </a:rPr>
              <a:t>object’s run-time behavior</a:t>
            </a:r>
            <a:r>
              <a:rPr dirty="0" lang="en-US" smtClean="0"/>
              <a:t>. </a:t>
            </a:r>
          </a:p>
          <a:p>
            <a:pPr>
              <a:lnSpc>
                <a:spcPct val="90000"/>
              </a:lnSpc>
            </a:pPr>
            <a:r>
              <a:rPr dirty="0" lang="en-US" smtClean="0"/>
              <a:t>You don’t usually need a state diagram for all of the objects in the system. Many of the objects in a system are relatively simple and a state model adds unnecessary detail to the design.</a:t>
            </a:r>
            <a:endParaRPr dirty="0" lang="en-GB" smtClean="0"/>
          </a:p>
          <a:p>
            <a:pPr>
              <a:lnSpc>
                <a:spcPct val="90000"/>
              </a:lnSpc>
            </a:pPr>
            <a:endParaRPr dirty="0" sz="2400" lang="en-GB" smtClean="0"/>
          </a:p>
        </p:txBody>
      </p:sp>
      <p:sp>
        <p:nvSpPr>
          <p:cNvPr id="1048702" name="Slide Number Placeholder 3"/>
          <p:cNvSpPr>
            <a:spLocks noGrp="1"/>
          </p:cNvSpPr>
          <p:nvPr>
            <p:ph type="sldNum" sz="quarter" idx="12"/>
          </p:nvPr>
        </p:nvSpPr>
        <p:spPr/>
        <p:txBody>
          <a:bodyPr/>
          <a:p>
            <a:fld id="{EC83099C-5FA5-B04A-B819-64718E2A253A}" type="slidenum">
              <a:rPr lang="en-US" smtClean="0"/>
              <a:t>25</a:t>
            </a:fld>
            <a:endParaRPr lang="en-US"/>
          </a:p>
        </p:txBody>
      </p:sp>
      <p:sp>
        <p:nvSpPr>
          <p:cNvPr id="1048703"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704" name="Title 1"/>
          <p:cNvSpPr>
            <a:spLocks noGrp="1"/>
          </p:cNvSpPr>
          <p:nvPr>
            <p:ph type="title"/>
          </p:nvPr>
        </p:nvSpPr>
        <p:spPr/>
        <p:txBody>
          <a:bodyPr/>
          <a:p>
            <a:r>
              <a:rPr dirty="0" lang="en-US" smtClean="0"/>
              <a:t>Weather </a:t>
            </a:r>
            <a:r>
              <a:rPr dirty="0" lang="en-US"/>
              <a:t>station state diagram</a:t>
            </a:r>
            <a:r>
              <a:rPr dirty="0" lang="en-GB" smtClean="0"/>
              <a:t> </a:t>
            </a:r>
            <a:endParaRPr dirty="0" lang="en-US"/>
          </a:p>
        </p:txBody>
      </p:sp>
      <p:sp>
        <p:nvSpPr>
          <p:cNvPr id="1048705" name="Slide Number Placeholder 4"/>
          <p:cNvSpPr>
            <a:spLocks noGrp="1"/>
          </p:cNvSpPr>
          <p:nvPr>
            <p:ph type="sldNum" sz="quarter" idx="12"/>
          </p:nvPr>
        </p:nvSpPr>
        <p:spPr/>
        <p:txBody>
          <a:bodyPr/>
          <a:p>
            <a:fld id="{EC83099C-5FA5-B04A-B819-64718E2A253A}" type="slidenum">
              <a:rPr lang="en-US" smtClean="0"/>
              <a:t>26</a:t>
            </a:fld>
            <a:endParaRPr lang="en-US"/>
          </a:p>
        </p:txBody>
      </p:sp>
      <p:sp>
        <p:nvSpPr>
          <p:cNvPr id="1048706" name="Footer Placeholder 5"/>
          <p:cNvSpPr>
            <a:spLocks noGrp="1"/>
          </p:cNvSpPr>
          <p:nvPr>
            <p:ph type="ftr" sz="quarter" idx="11"/>
          </p:nvPr>
        </p:nvSpPr>
        <p:spPr/>
        <p:txBody>
          <a:bodyPr/>
          <a:p>
            <a:r>
              <a:rPr lang="en-US" smtClean="0"/>
              <a:t>Chapter 7 Design and implementation</a:t>
            </a:r>
            <a:endParaRPr lang="en-US"/>
          </a:p>
        </p:txBody>
      </p:sp>
      <p:pic>
        <p:nvPicPr>
          <p:cNvPr id="2097159" name="Picture 6"/>
          <p:cNvPicPr>
            <a:picLocks noChangeAspect="1"/>
          </p:cNvPicPr>
          <p:nvPr/>
        </p:nvPicPr>
        <p:blipFill>
          <a:blip xmlns:r="http://schemas.openxmlformats.org/officeDocument/2006/relationships" r:embed="rId1"/>
          <a:stretch>
            <a:fillRect/>
          </a:stretch>
        </p:blipFill>
        <p:spPr>
          <a:xfrm>
            <a:off x="338749" y="1459499"/>
            <a:ext cx="8466501" cy="4372889"/>
          </a:xfrm>
          <a:prstGeom prst="rect"/>
        </p:spPr>
      </p:pic>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707" name="Rectangle 2"/>
          <p:cNvSpPr>
            <a:spLocks noGrp="1" noChangeArrowheads="1"/>
          </p:cNvSpPr>
          <p:nvPr>
            <p:ph type="title"/>
          </p:nvPr>
        </p:nvSpPr>
        <p:spPr/>
        <p:txBody>
          <a:bodyPr/>
          <a:p>
            <a:r>
              <a:rPr dirty="0" lang="en-GB" smtClean="0"/>
              <a:t>Interface specification</a:t>
            </a:r>
            <a:endParaRPr dirty="0" lang="en-GB"/>
          </a:p>
        </p:txBody>
      </p:sp>
      <p:sp>
        <p:nvSpPr>
          <p:cNvPr id="1048708" name="Rectangle 3"/>
          <p:cNvSpPr>
            <a:spLocks noGrp="1" noChangeArrowheads="1"/>
          </p:cNvSpPr>
          <p:nvPr>
            <p:ph type="body" idx="1"/>
          </p:nvPr>
        </p:nvSpPr>
        <p:spPr/>
        <p:txBody>
          <a:bodyPr/>
          <a:p>
            <a:r>
              <a:rPr dirty="0" sz="2400" lang="en-GB"/>
              <a:t>Object interfaces have to be </a:t>
            </a:r>
            <a:r>
              <a:rPr dirty="0" sz="2400" lang="en-GB">
                <a:solidFill>
                  <a:srgbClr val="FF0000"/>
                </a:solidFill>
              </a:rPr>
              <a:t>specified</a:t>
            </a:r>
            <a:r>
              <a:rPr dirty="0" sz="2400" lang="en-GB"/>
              <a:t> so that the objects and other components can be </a:t>
            </a:r>
            <a:r>
              <a:rPr dirty="0" sz="2400" lang="en-GB">
                <a:solidFill>
                  <a:srgbClr val="FF0000"/>
                </a:solidFill>
              </a:rPr>
              <a:t>designed in parallel</a:t>
            </a:r>
            <a:r>
              <a:rPr dirty="0" sz="2400" lang="en-GB"/>
              <a:t>.</a:t>
            </a:r>
          </a:p>
          <a:p>
            <a:r>
              <a:rPr dirty="0" sz="2400" lang="en-GB"/>
              <a:t>Designers should </a:t>
            </a:r>
            <a:r>
              <a:rPr dirty="0" sz="2400" lang="en-GB">
                <a:solidFill>
                  <a:srgbClr val="FF0000"/>
                </a:solidFill>
              </a:rPr>
              <a:t>avoid</a:t>
            </a:r>
            <a:r>
              <a:rPr dirty="0" sz="2400" lang="en-GB"/>
              <a:t> designing the interface representation </a:t>
            </a:r>
            <a:r>
              <a:rPr dirty="0" sz="2400" lang="en-GB">
                <a:solidFill>
                  <a:srgbClr val="FF0000"/>
                </a:solidFill>
              </a:rPr>
              <a:t>but should hide </a:t>
            </a:r>
            <a:r>
              <a:rPr dirty="0" sz="2400" lang="en-GB"/>
              <a:t>this in the object itself.</a:t>
            </a:r>
          </a:p>
          <a:p>
            <a:r>
              <a:rPr dirty="0" sz="2400" lang="en-GB"/>
              <a:t>Objects may have </a:t>
            </a:r>
            <a:r>
              <a:rPr dirty="0" sz="2400" lang="en-GB">
                <a:solidFill>
                  <a:srgbClr val="FF0000"/>
                </a:solidFill>
              </a:rPr>
              <a:t>several interfaces </a:t>
            </a:r>
            <a:r>
              <a:rPr dirty="0" sz="2400" lang="en-GB"/>
              <a:t>which are viewpoints on the methods provided.</a:t>
            </a:r>
          </a:p>
          <a:p>
            <a:r>
              <a:rPr dirty="0" sz="2400" lang="en-GB"/>
              <a:t>The UML </a:t>
            </a:r>
            <a:r>
              <a:rPr dirty="0" sz="2400" lang="en-GB">
                <a:solidFill>
                  <a:srgbClr val="FF0000"/>
                </a:solidFill>
              </a:rPr>
              <a:t>uses class </a:t>
            </a:r>
            <a:r>
              <a:rPr dirty="0" sz="2400" lang="en-GB" smtClean="0">
                <a:solidFill>
                  <a:srgbClr val="FF0000"/>
                </a:solidFill>
              </a:rPr>
              <a:t>diagrams  </a:t>
            </a:r>
            <a:r>
              <a:rPr dirty="0" sz="2400" lang="en-GB"/>
              <a:t>for interface specification but Java may also be used.</a:t>
            </a:r>
          </a:p>
        </p:txBody>
      </p:sp>
      <p:sp>
        <p:nvSpPr>
          <p:cNvPr id="1048709" name="Slide Number Placeholder 3"/>
          <p:cNvSpPr>
            <a:spLocks noGrp="1"/>
          </p:cNvSpPr>
          <p:nvPr>
            <p:ph type="sldNum" sz="quarter" idx="12"/>
          </p:nvPr>
        </p:nvSpPr>
        <p:spPr/>
        <p:txBody>
          <a:bodyPr/>
          <a:p>
            <a:fld id="{EC83099C-5FA5-B04A-B819-64718E2A253A}" type="slidenum">
              <a:rPr lang="en-US" smtClean="0"/>
              <a:t>27</a:t>
            </a:fld>
            <a:endParaRPr lang="en-US"/>
          </a:p>
        </p:txBody>
      </p:sp>
      <p:sp>
        <p:nvSpPr>
          <p:cNvPr id="1048710"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711" name="Title 1"/>
          <p:cNvSpPr>
            <a:spLocks noGrp="1"/>
          </p:cNvSpPr>
          <p:nvPr>
            <p:ph type="title"/>
          </p:nvPr>
        </p:nvSpPr>
        <p:spPr/>
        <p:txBody>
          <a:bodyPr/>
          <a:p>
            <a:r>
              <a:rPr dirty="0" lang="en-US" smtClean="0"/>
              <a:t>Weather </a:t>
            </a:r>
            <a:r>
              <a:rPr dirty="0" lang="en-US"/>
              <a:t>station interfaces</a:t>
            </a:r>
            <a:r>
              <a:rPr dirty="0" lang="en-GB" smtClean="0"/>
              <a:t> </a:t>
            </a:r>
            <a:endParaRPr dirty="0" lang="en-US"/>
          </a:p>
        </p:txBody>
      </p:sp>
      <p:sp>
        <p:nvSpPr>
          <p:cNvPr id="1048712" name="Slide Number Placeholder 4"/>
          <p:cNvSpPr>
            <a:spLocks noGrp="1"/>
          </p:cNvSpPr>
          <p:nvPr>
            <p:ph type="sldNum" sz="quarter" idx="12"/>
          </p:nvPr>
        </p:nvSpPr>
        <p:spPr/>
        <p:txBody>
          <a:bodyPr/>
          <a:p>
            <a:fld id="{EC83099C-5FA5-B04A-B819-64718E2A253A}" type="slidenum">
              <a:rPr lang="en-US" smtClean="0"/>
              <a:t>28</a:t>
            </a:fld>
            <a:endParaRPr lang="en-US"/>
          </a:p>
        </p:txBody>
      </p:sp>
      <p:sp>
        <p:nvSpPr>
          <p:cNvPr id="1048713" name="Footer Placeholder 5"/>
          <p:cNvSpPr>
            <a:spLocks noGrp="1"/>
          </p:cNvSpPr>
          <p:nvPr>
            <p:ph type="ftr" sz="quarter" idx="11"/>
          </p:nvPr>
        </p:nvSpPr>
        <p:spPr/>
        <p:txBody>
          <a:bodyPr/>
          <a:p>
            <a:r>
              <a:rPr lang="en-US" smtClean="0"/>
              <a:t>Chapter 7 Design and implementation</a:t>
            </a:r>
            <a:endParaRPr lang="en-US"/>
          </a:p>
        </p:txBody>
      </p:sp>
      <p:pic>
        <p:nvPicPr>
          <p:cNvPr id="2097160" name="Picture 6"/>
          <p:cNvPicPr>
            <a:picLocks noChangeAspect="1"/>
          </p:cNvPicPr>
          <p:nvPr/>
        </p:nvPicPr>
        <p:blipFill>
          <a:blip xmlns:r="http://schemas.openxmlformats.org/officeDocument/2006/relationships" r:embed="rId1"/>
          <a:stretch>
            <a:fillRect/>
          </a:stretch>
        </p:blipFill>
        <p:spPr>
          <a:xfrm>
            <a:off x="61451" y="2117624"/>
            <a:ext cx="9021097" cy="3035143"/>
          </a:xfrm>
          <a:prstGeom prst="rect"/>
        </p:spPr>
      </p:pic>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714" name="Title 1"/>
          <p:cNvSpPr>
            <a:spLocks noGrp="1"/>
          </p:cNvSpPr>
          <p:nvPr>
            <p:ph type="title"/>
          </p:nvPr>
        </p:nvSpPr>
        <p:spPr/>
        <p:txBody>
          <a:bodyPr/>
          <a:p>
            <a:r>
              <a:rPr dirty="0" lang="en-US" smtClean="0"/>
              <a:t>Key points</a:t>
            </a:r>
            <a:endParaRPr dirty="0" lang="en-US"/>
          </a:p>
        </p:txBody>
      </p:sp>
      <p:sp>
        <p:nvSpPr>
          <p:cNvPr id="1048715" name="Content Placeholder 2"/>
          <p:cNvSpPr>
            <a:spLocks noGrp="1"/>
          </p:cNvSpPr>
          <p:nvPr>
            <p:ph idx="1"/>
          </p:nvPr>
        </p:nvSpPr>
        <p:spPr/>
        <p:txBody>
          <a:bodyPr/>
          <a:p>
            <a:r>
              <a:rPr dirty="0" sz="2000" lang="en-US" smtClean="0"/>
              <a:t>Software design and implementation are inter-leaved activities. The level of detail in the design depends on the type of system and whether you are using a plan-driven or agile approach.</a:t>
            </a:r>
            <a:endParaRPr dirty="0" sz="2000" lang="en-GB" smtClean="0"/>
          </a:p>
          <a:p>
            <a:r>
              <a:rPr dirty="0" sz="2000" lang="en-US" smtClean="0"/>
              <a:t>The process of object-oriented design includes activities to design the system architecture, identify objects in the system, describe the design using different object models and document the component interfaces.</a:t>
            </a:r>
            <a:endParaRPr dirty="0" sz="2000" lang="en-GB" smtClean="0"/>
          </a:p>
          <a:p>
            <a:r>
              <a:rPr dirty="0" sz="2000" lang="en-US" smtClean="0"/>
              <a:t>A range of different models may be produced during an object-oriented design process. These include static models (class models, generalization models, association models) and dynamic models (sequence models, state machine models).</a:t>
            </a:r>
            <a:endParaRPr dirty="0" sz="2000" lang="en-GB" smtClean="0"/>
          </a:p>
          <a:p>
            <a:r>
              <a:rPr dirty="0" sz="2000" lang="en-US" smtClean="0"/>
              <a:t>Component interfaces must be defined precisely so that other objects can use them. A UML interface stereotype may be used to define interfaces.</a:t>
            </a:r>
            <a:endParaRPr dirty="0" sz="2000" lang="en-GB" smtClean="0"/>
          </a:p>
          <a:p>
            <a:endParaRPr dirty="0" lang="en-US"/>
          </a:p>
        </p:txBody>
      </p:sp>
      <p:sp>
        <p:nvSpPr>
          <p:cNvPr id="1048716" name="Slide Number Placeholder 3"/>
          <p:cNvSpPr>
            <a:spLocks noGrp="1"/>
          </p:cNvSpPr>
          <p:nvPr>
            <p:ph type="sldNum" sz="quarter" idx="12"/>
          </p:nvPr>
        </p:nvSpPr>
        <p:spPr/>
        <p:txBody>
          <a:bodyPr/>
          <a:p>
            <a:fld id="{EC83099C-5FA5-B04A-B819-64718E2A253A}" type="slidenum">
              <a:rPr lang="en-US" smtClean="0"/>
              <a:t>29</a:t>
            </a:fld>
            <a:endParaRPr lang="en-US"/>
          </a:p>
        </p:txBody>
      </p:sp>
      <p:sp>
        <p:nvSpPr>
          <p:cNvPr id="1048717"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13" name="Title 1"/>
          <p:cNvSpPr>
            <a:spLocks noGrp="1"/>
          </p:cNvSpPr>
          <p:nvPr>
            <p:ph type="title"/>
          </p:nvPr>
        </p:nvSpPr>
        <p:spPr/>
        <p:txBody>
          <a:bodyPr/>
          <a:p>
            <a:r>
              <a:rPr dirty="0" lang="en-US" smtClean="0"/>
              <a:t>Design and implementation</a:t>
            </a:r>
            <a:endParaRPr dirty="0" lang="en-US"/>
          </a:p>
        </p:txBody>
      </p:sp>
      <p:sp>
        <p:nvSpPr>
          <p:cNvPr id="1048614" name="Content Placeholder 2"/>
          <p:cNvSpPr>
            <a:spLocks noGrp="1"/>
          </p:cNvSpPr>
          <p:nvPr>
            <p:ph idx="1"/>
          </p:nvPr>
        </p:nvSpPr>
        <p:spPr/>
        <p:txBody>
          <a:bodyPr/>
          <a:p>
            <a:r>
              <a:rPr dirty="0" lang="en-US" smtClean="0"/>
              <a:t>Software design and implementation is the stage in the software engineering process at which an </a:t>
            </a:r>
            <a:r>
              <a:rPr dirty="0" lang="en-US" smtClean="0">
                <a:solidFill>
                  <a:srgbClr val="FF0000"/>
                </a:solidFill>
              </a:rPr>
              <a:t>executable software system is developed</a:t>
            </a:r>
            <a:r>
              <a:rPr dirty="0" lang="en-US" smtClean="0"/>
              <a:t>. </a:t>
            </a:r>
          </a:p>
          <a:p>
            <a:r>
              <a:rPr dirty="0" lang="en-US" smtClean="0">
                <a:solidFill>
                  <a:srgbClr val="0070C0"/>
                </a:solidFill>
              </a:rPr>
              <a:t>Software design </a:t>
            </a:r>
            <a:r>
              <a:rPr dirty="0" lang="en-US" smtClean="0"/>
              <a:t>and </a:t>
            </a:r>
            <a:r>
              <a:rPr dirty="0" lang="en-US" smtClean="0">
                <a:solidFill>
                  <a:srgbClr val="0070C0"/>
                </a:solidFill>
              </a:rPr>
              <a:t>implementation</a:t>
            </a:r>
            <a:r>
              <a:rPr dirty="0" lang="en-US" smtClean="0"/>
              <a:t> activities are </a:t>
            </a:r>
            <a:r>
              <a:rPr dirty="0" lang="en-US" smtClean="0">
                <a:solidFill>
                  <a:srgbClr val="FF0000"/>
                </a:solidFill>
              </a:rPr>
              <a:t>invariably inter-leaved</a:t>
            </a:r>
            <a:r>
              <a:rPr dirty="0" lang="en-US" smtClean="0"/>
              <a:t>. </a:t>
            </a:r>
          </a:p>
          <a:p>
            <a:pPr lvl="1"/>
            <a:r>
              <a:rPr dirty="0" lang="en-US" smtClean="0"/>
              <a:t>Software design is a </a:t>
            </a:r>
            <a:r>
              <a:rPr dirty="0" lang="en-US" smtClean="0">
                <a:solidFill>
                  <a:srgbClr val="FF0000"/>
                </a:solidFill>
              </a:rPr>
              <a:t>creative activity </a:t>
            </a:r>
            <a:r>
              <a:rPr dirty="0" lang="en-US" smtClean="0"/>
              <a:t>in which you </a:t>
            </a:r>
            <a:r>
              <a:rPr dirty="0" lang="en-US" smtClean="0">
                <a:solidFill>
                  <a:srgbClr val="0070C0"/>
                </a:solidFill>
              </a:rPr>
              <a:t>identify software components</a:t>
            </a:r>
            <a:r>
              <a:rPr dirty="0" lang="en-US" smtClean="0"/>
              <a:t> and </a:t>
            </a:r>
            <a:r>
              <a:rPr dirty="0" lang="en-US" smtClean="0">
                <a:solidFill>
                  <a:srgbClr val="0070C0"/>
                </a:solidFill>
              </a:rPr>
              <a:t>their relationships</a:t>
            </a:r>
            <a:r>
              <a:rPr dirty="0" lang="en-US" smtClean="0"/>
              <a:t>, based on a customer’s requirements. </a:t>
            </a:r>
          </a:p>
          <a:p>
            <a:pPr lvl="1"/>
            <a:r>
              <a:rPr dirty="0" lang="en-US" smtClean="0"/>
              <a:t>Implementation is the </a:t>
            </a:r>
            <a:r>
              <a:rPr dirty="0" lang="en-US" smtClean="0">
                <a:solidFill>
                  <a:srgbClr val="FF0000"/>
                </a:solidFill>
              </a:rPr>
              <a:t>process of realizing the design </a:t>
            </a:r>
            <a:r>
              <a:rPr dirty="0" lang="en-US" smtClean="0"/>
              <a:t>as a program. </a:t>
            </a:r>
            <a:endParaRPr dirty="0" lang="en-US"/>
          </a:p>
        </p:txBody>
      </p:sp>
      <p:sp>
        <p:nvSpPr>
          <p:cNvPr id="1048615" name="Slide Number Placeholder 3"/>
          <p:cNvSpPr>
            <a:spLocks noGrp="1"/>
          </p:cNvSpPr>
          <p:nvPr>
            <p:ph type="sldNum" sz="quarter" idx="12"/>
          </p:nvPr>
        </p:nvSpPr>
        <p:spPr/>
        <p:txBody>
          <a:bodyPr/>
          <a:p>
            <a:fld id="{EC83099C-5FA5-B04A-B819-64718E2A253A}" type="slidenum">
              <a:rPr lang="en-US" smtClean="0"/>
              <a:t>3</a:t>
            </a:fld>
            <a:endParaRPr lang="en-US"/>
          </a:p>
        </p:txBody>
      </p:sp>
      <p:sp>
        <p:nvSpPr>
          <p:cNvPr id="1048616"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723" name="Title 1"/>
          <p:cNvSpPr>
            <a:spLocks noGrp="1"/>
          </p:cNvSpPr>
          <p:nvPr>
            <p:ph type="ctrTitle"/>
          </p:nvPr>
        </p:nvSpPr>
        <p:spPr/>
        <p:txBody>
          <a:bodyPr>
            <a:normAutofit/>
          </a:bodyPr>
          <a:p>
            <a:r>
              <a:rPr dirty="0" sz="2400" lang="en-US" smtClean="0"/>
              <a:t>Chapter 7 – Design and Implementation</a:t>
            </a:r>
            <a:endParaRPr dirty="0" sz="2400" lang="en-US"/>
          </a:p>
        </p:txBody>
      </p:sp>
      <p:sp>
        <p:nvSpPr>
          <p:cNvPr id="1048724" name="Subtitle 2"/>
          <p:cNvSpPr>
            <a:spLocks noGrp="1"/>
          </p:cNvSpPr>
          <p:nvPr>
            <p:ph type="subTitle" idx="1"/>
          </p:nvPr>
        </p:nvSpPr>
        <p:spPr/>
        <p:txBody>
          <a:bodyPr/>
          <a:p>
            <a:r>
              <a:rPr dirty="0" lang="en-US" smtClean="0"/>
              <a:t>Lecture 2</a:t>
            </a:r>
            <a:endParaRPr dirty="0" lang="en-US"/>
          </a:p>
        </p:txBody>
      </p:sp>
      <p:sp>
        <p:nvSpPr>
          <p:cNvPr id="1048725" name="Slide Number Placeholder 3"/>
          <p:cNvSpPr>
            <a:spLocks noGrp="1"/>
          </p:cNvSpPr>
          <p:nvPr>
            <p:ph type="sldNum" sz="quarter" idx="12"/>
          </p:nvPr>
        </p:nvSpPr>
        <p:spPr/>
        <p:txBody>
          <a:bodyPr/>
          <a:p>
            <a:fld id="{EC83099C-5FA5-B04A-B819-64718E2A253A}" type="slidenum">
              <a:rPr lang="en-US" smtClean="0"/>
              <a:t>30</a:t>
            </a:fld>
            <a:endParaRPr lang="en-US"/>
          </a:p>
        </p:txBody>
      </p:sp>
      <p:sp>
        <p:nvSpPr>
          <p:cNvPr id="1048726"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727" name="Rectangle 2"/>
          <p:cNvSpPr>
            <a:spLocks noGrp="1" noChangeArrowheads="1"/>
          </p:cNvSpPr>
          <p:nvPr>
            <p:ph type="title"/>
          </p:nvPr>
        </p:nvSpPr>
        <p:spPr/>
        <p:txBody>
          <a:bodyPr/>
          <a:p>
            <a:r>
              <a:rPr lang="en-GB"/>
              <a:t>Design patterns</a:t>
            </a:r>
          </a:p>
        </p:txBody>
      </p:sp>
      <p:sp>
        <p:nvSpPr>
          <p:cNvPr id="1048728" name="Rectangle 3"/>
          <p:cNvSpPr>
            <a:spLocks noGrp="1" noChangeArrowheads="1"/>
          </p:cNvSpPr>
          <p:nvPr>
            <p:ph type="body" idx="1"/>
          </p:nvPr>
        </p:nvSpPr>
        <p:spPr/>
        <p:txBody>
          <a:bodyPr bIns="45898" lIns="91797" rIns="91797" tIns="45898"/>
          <a:p>
            <a:r>
              <a:rPr dirty="0" lang="en-GB"/>
              <a:t>A design pattern is a way of</a:t>
            </a:r>
            <a:r>
              <a:rPr dirty="0" lang="en-GB">
                <a:solidFill>
                  <a:srgbClr val="FF0000"/>
                </a:solidFill>
              </a:rPr>
              <a:t> reusing </a:t>
            </a:r>
            <a:r>
              <a:rPr dirty="0" lang="en-GB"/>
              <a:t>abstract knowledge about a problem and its solution.</a:t>
            </a:r>
          </a:p>
          <a:p>
            <a:r>
              <a:rPr dirty="0" lang="en-GB"/>
              <a:t>A pattern is a description of the </a:t>
            </a:r>
            <a:r>
              <a:rPr dirty="0" lang="en-GB">
                <a:solidFill>
                  <a:srgbClr val="FF0000"/>
                </a:solidFill>
              </a:rPr>
              <a:t>problem</a:t>
            </a:r>
            <a:r>
              <a:rPr dirty="0" lang="en-GB"/>
              <a:t> and the essence of its </a:t>
            </a:r>
            <a:r>
              <a:rPr dirty="0" lang="en-GB">
                <a:solidFill>
                  <a:srgbClr val="FF0000"/>
                </a:solidFill>
              </a:rPr>
              <a:t>solution</a:t>
            </a:r>
            <a:r>
              <a:rPr dirty="0" lang="en-GB"/>
              <a:t>.</a:t>
            </a:r>
          </a:p>
          <a:p>
            <a:r>
              <a:rPr dirty="0" lang="en-GB"/>
              <a:t>It should be </a:t>
            </a:r>
            <a:r>
              <a:rPr dirty="0" lang="en-GB">
                <a:solidFill>
                  <a:srgbClr val="FF0000"/>
                </a:solidFill>
              </a:rPr>
              <a:t>sufficiently abstract </a:t>
            </a:r>
            <a:r>
              <a:rPr dirty="0" lang="en-GB"/>
              <a:t>to be reused in different settings.</a:t>
            </a:r>
          </a:p>
          <a:p>
            <a:r>
              <a:rPr dirty="0" lang="en-GB" smtClean="0"/>
              <a:t>Pattern descriptions usually make use of </a:t>
            </a:r>
            <a:r>
              <a:rPr dirty="0" lang="en-GB" smtClean="0">
                <a:solidFill>
                  <a:srgbClr val="FF0000"/>
                </a:solidFill>
              </a:rPr>
              <a:t>object-oriented </a:t>
            </a:r>
            <a:r>
              <a:rPr dirty="0" lang="en-GB">
                <a:solidFill>
                  <a:srgbClr val="FF0000"/>
                </a:solidFill>
              </a:rPr>
              <a:t>characteristics</a:t>
            </a:r>
            <a:r>
              <a:rPr dirty="0" lang="en-GB"/>
              <a:t> such as </a:t>
            </a:r>
            <a:r>
              <a:rPr dirty="0" lang="en-GB">
                <a:solidFill>
                  <a:srgbClr val="FF0000"/>
                </a:solidFill>
              </a:rPr>
              <a:t>inheritance</a:t>
            </a:r>
            <a:r>
              <a:rPr dirty="0" lang="en-GB"/>
              <a:t> and </a:t>
            </a:r>
            <a:r>
              <a:rPr dirty="0" lang="en-GB">
                <a:solidFill>
                  <a:srgbClr val="FF0000"/>
                </a:solidFill>
              </a:rPr>
              <a:t>polymorphism</a:t>
            </a:r>
            <a:r>
              <a:rPr dirty="0" lang="en-GB"/>
              <a:t>.</a:t>
            </a:r>
          </a:p>
        </p:txBody>
      </p:sp>
      <p:sp>
        <p:nvSpPr>
          <p:cNvPr id="1048729" name="Slide Number Placeholder 3"/>
          <p:cNvSpPr>
            <a:spLocks noGrp="1"/>
          </p:cNvSpPr>
          <p:nvPr>
            <p:ph type="sldNum" sz="quarter" idx="12"/>
          </p:nvPr>
        </p:nvSpPr>
        <p:spPr/>
        <p:txBody>
          <a:bodyPr/>
          <a:p>
            <a:fld id="{EC83099C-5FA5-B04A-B819-64718E2A253A}" type="slidenum">
              <a:rPr lang="en-US" smtClean="0"/>
              <a:t>31</a:t>
            </a:fld>
            <a:endParaRPr lang="en-US"/>
          </a:p>
        </p:txBody>
      </p:sp>
      <p:sp>
        <p:nvSpPr>
          <p:cNvPr id="1048730"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731" name="Rectangle 2"/>
          <p:cNvSpPr>
            <a:spLocks noGrp="1" noChangeArrowheads="1"/>
          </p:cNvSpPr>
          <p:nvPr>
            <p:ph type="title"/>
          </p:nvPr>
        </p:nvSpPr>
        <p:spPr/>
        <p:txBody>
          <a:bodyPr/>
          <a:p>
            <a:r>
              <a:rPr lang="en-GB"/>
              <a:t>Pattern elements</a:t>
            </a:r>
          </a:p>
        </p:txBody>
      </p:sp>
      <p:sp>
        <p:nvSpPr>
          <p:cNvPr id="1048732" name="Rectangle 3"/>
          <p:cNvSpPr>
            <a:spLocks noGrp="1" noChangeArrowheads="1"/>
          </p:cNvSpPr>
          <p:nvPr>
            <p:ph type="body" idx="1"/>
          </p:nvPr>
        </p:nvSpPr>
        <p:spPr/>
        <p:txBody>
          <a:bodyPr bIns="45898" lIns="91797" rIns="91797" tIns="45898"/>
          <a:p>
            <a:r>
              <a:rPr dirty="0" lang="en-GB">
                <a:solidFill>
                  <a:srgbClr val="FF0000"/>
                </a:solidFill>
              </a:rPr>
              <a:t>Name</a:t>
            </a:r>
          </a:p>
          <a:p>
            <a:pPr lvl="1"/>
            <a:r>
              <a:rPr dirty="0" lang="en-GB"/>
              <a:t>A meaningful pattern identifier.</a:t>
            </a:r>
          </a:p>
          <a:p>
            <a:r>
              <a:rPr dirty="0" lang="en-GB">
                <a:solidFill>
                  <a:srgbClr val="FF0000"/>
                </a:solidFill>
              </a:rPr>
              <a:t>Problem description.</a:t>
            </a:r>
          </a:p>
          <a:p>
            <a:r>
              <a:rPr dirty="0" lang="en-GB">
                <a:solidFill>
                  <a:srgbClr val="FF0000"/>
                </a:solidFill>
              </a:rPr>
              <a:t>Solution description.</a:t>
            </a:r>
          </a:p>
          <a:p>
            <a:pPr lvl="1"/>
            <a:r>
              <a:rPr dirty="0" lang="en-GB"/>
              <a:t>Not a concrete design but a template for a design solution that can be instantiated in different ways.</a:t>
            </a:r>
          </a:p>
          <a:p>
            <a:r>
              <a:rPr dirty="0" lang="en-GB">
                <a:solidFill>
                  <a:srgbClr val="FF0000"/>
                </a:solidFill>
              </a:rPr>
              <a:t>Consequences</a:t>
            </a:r>
          </a:p>
          <a:p>
            <a:pPr lvl="1"/>
            <a:r>
              <a:rPr dirty="0" lang="en-GB"/>
              <a:t>The results and trade-offs of applying the pattern.</a:t>
            </a:r>
          </a:p>
        </p:txBody>
      </p:sp>
      <p:sp>
        <p:nvSpPr>
          <p:cNvPr id="1048733" name="Slide Number Placeholder 3"/>
          <p:cNvSpPr>
            <a:spLocks noGrp="1"/>
          </p:cNvSpPr>
          <p:nvPr>
            <p:ph type="sldNum" sz="quarter" idx="12"/>
          </p:nvPr>
        </p:nvSpPr>
        <p:spPr/>
        <p:txBody>
          <a:bodyPr/>
          <a:p>
            <a:fld id="{EC83099C-5FA5-B04A-B819-64718E2A253A}" type="slidenum">
              <a:rPr lang="en-US" smtClean="0"/>
              <a:t>32</a:t>
            </a:fld>
            <a:endParaRPr lang="en-US"/>
          </a:p>
        </p:txBody>
      </p:sp>
      <p:sp>
        <p:nvSpPr>
          <p:cNvPr id="1048734"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735" name="Rectangle 2"/>
          <p:cNvSpPr>
            <a:spLocks noGrp="1" noChangeArrowheads="1"/>
          </p:cNvSpPr>
          <p:nvPr>
            <p:ph type="title"/>
          </p:nvPr>
        </p:nvSpPr>
        <p:spPr/>
        <p:txBody>
          <a:bodyPr/>
          <a:p>
            <a:r>
              <a:rPr dirty="0" lang="en-GB"/>
              <a:t>The </a:t>
            </a:r>
            <a:r>
              <a:rPr dirty="0" lang="en-GB">
                <a:solidFill>
                  <a:srgbClr val="FF0000"/>
                </a:solidFill>
              </a:rPr>
              <a:t>Observer</a:t>
            </a:r>
            <a:r>
              <a:rPr dirty="0" lang="en-GB"/>
              <a:t> pattern</a:t>
            </a:r>
          </a:p>
        </p:txBody>
      </p:sp>
      <p:sp>
        <p:nvSpPr>
          <p:cNvPr id="1048736" name="Rectangle 3"/>
          <p:cNvSpPr>
            <a:spLocks noGrp="1" noChangeArrowheads="1"/>
          </p:cNvSpPr>
          <p:nvPr>
            <p:ph type="body" idx="1"/>
          </p:nvPr>
        </p:nvSpPr>
        <p:spPr/>
        <p:txBody>
          <a:bodyPr bIns="45898" lIns="91797" rIns="91797" tIns="45898"/>
          <a:p>
            <a:pPr>
              <a:lnSpc>
                <a:spcPct val="90000"/>
              </a:lnSpc>
            </a:pPr>
            <a:r>
              <a:rPr dirty="0" sz="2100" lang="en-GB">
                <a:solidFill>
                  <a:srgbClr val="7030A0"/>
                </a:solidFill>
              </a:rPr>
              <a:t>Name</a:t>
            </a:r>
          </a:p>
          <a:p>
            <a:pPr lvl="1">
              <a:lnSpc>
                <a:spcPct val="90000"/>
              </a:lnSpc>
            </a:pPr>
            <a:r>
              <a:rPr dirty="0" sz="1900" lang="en-GB"/>
              <a:t>Observer.</a:t>
            </a:r>
          </a:p>
          <a:p>
            <a:pPr>
              <a:lnSpc>
                <a:spcPct val="90000"/>
              </a:lnSpc>
            </a:pPr>
            <a:r>
              <a:rPr dirty="0" sz="2100" lang="en-GB">
                <a:solidFill>
                  <a:srgbClr val="7030A0"/>
                </a:solidFill>
              </a:rPr>
              <a:t>Description</a:t>
            </a:r>
          </a:p>
          <a:p>
            <a:pPr lvl="1">
              <a:lnSpc>
                <a:spcPct val="90000"/>
              </a:lnSpc>
            </a:pPr>
            <a:r>
              <a:rPr dirty="0" sz="1900" lang="en-GB"/>
              <a:t>Separates the display of object state from the object itself.</a:t>
            </a:r>
          </a:p>
          <a:p>
            <a:pPr>
              <a:lnSpc>
                <a:spcPct val="90000"/>
              </a:lnSpc>
            </a:pPr>
            <a:r>
              <a:rPr dirty="0" sz="2100" lang="en-GB">
                <a:solidFill>
                  <a:srgbClr val="7030A0"/>
                </a:solidFill>
              </a:rPr>
              <a:t>Problem description</a:t>
            </a:r>
          </a:p>
          <a:p>
            <a:pPr lvl="1">
              <a:lnSpc>
                <a:spcPct val="90000"/>
              </a:lnSpc>
            </a:pPr>
            <a:r>
              <a:rPr dirty="0" sz="1900" lang="en-GB"/>
              <a:t>Used when multiple displays of state are needed.</a:t>
            </a:r>
          </a:p>
          <a:p>
            <a:pPr>
              <a:lnSpc>
                <a:spcPct val="90000"/>
              </a:lnSpc>
            </a:pPr>
            <a:r>
              <a:rPr dirty="0" sz="2100" lang="en-GB">
                <a:solidFill>
                  <a:srgbClr val="7030A0"/>
                </a:solidFill>
              </a:rPr>
              <a:t>Solution description</a:t>
            </a:r>
          </a:p>
          <a:p>
            <a:pPr lvl="1">
              <a:lnSpc>
                <a:spcPct val="90000"/>
              </a:lnSpc>
            </a:pPr>
            <a:r>
              <a:rPr dirty="0" sz="1900" lang="en-GB"/>
              <a:t>See slide with UML description.</a:t>
            </a:r>
          </a:p>
          <a:p>
            <a:pPr>
              <a:lnSpc>
                <a:spcPct val="90000"/>
              </a:lnSpc>
            </a:pPr>
            <a:r>
              <a:rPr dirty="0" sz="2100" lang="en-GB">
                <a:solidFill>
                  <a:srgbClr val="7030A0"/>
                </a:solidFill>
              </a:rPr>
              <a:t>Consequences</a:t>
            </a:r>
          </a:p>
          <a:p>
            <a:pPr lvl="1">
              <a:lnSpc>
                <a:spcPct val="90000"/>
              </a:lnSpc>
            </a:pPr>
            <a:r>
              <a:rPr dirty="0" sz="1900" lang="en-GB"/>
              <a:t>Optimisations to enhance display performance are impractical.</a:t>
            </a:r>
          </a:p>
        </p:txBody>
      </p:sp>
      <p:sp>
        <p:nvSpPr>
          <p:cNvPr id="1048737" name="Slide Number Placeholder 3"/>
          <p:cNvSpPr>
            <a:spLocks noGrp="1"/>
          </p:cNvSpPr>
          <p:nvPr>
            <p:ph type="sldNum" sz="quarter" idx="12"/>
          </p:nvPr>
        </p:nvSpPr>
        <p:spPr/>
        <p:txBody>
          <a:bodyPr/>
          <a:p>
            <a:fld id="{EC83099C-5FA5-B04A-B819-64718E2A253A}" type="slidenum">
              <a:rPr lang="en-US" smtClean="0"/>
              <a:t>33</a:t>
            </a:fld>
            <a:endParaRPr lang="en-US"/>
          </a:p>
        </p:txBody>
      </p:sp>
      <p:sp>
        <p:nvSpPr>
          <p:cNvPr id="1048738"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739" name="Title 1"/>
          <p:cNvSpPr>
            <a:spLocks noGrp="1"/>
          </p:cNvSpPr>
          <p:nvPr>
            <p:ph type="title"/>
          </p:nvPr>
        </p:nvSpPr>
        <p:spPr>
          <a:xfrm>
            <a:off x="457200" y="-130662"/>
            <a:ext cx="8229600" cy="1143000"/>
          </a:xfrm>
        </p:spPr>
        <p:txBody>
          <a:bodyPr/>
          <a:p>
            <a:r>
              <a:rPr dirty="0" lang="en-US" smtClean="0"/>
              <a:t>The </a:t>
            </a:r>
            <a:r>
              <a:rPr dirty="0" lang="en-US"/>
              <a:t>Observer </a:t>
            </a:r>
            <a:r>
              <a:rPr dirty="0" lang="en-US" smtClean="0"/>
              <a:t>pattern (1)</a:t>
            </a:r>
            <a:r>
              <a:rPr dirty="0" lang="en-GB" smtClean="0"/>
              <a:t> </a:t>
            </a:r>
            <a:endParaRPr dirty="0" lang="en-US"/>
          </a:p>
        </p:txBody>
      </p:sp>
      <p:graphicFrame>
        <p:nvGraphicFramePr>
          <p:cNvPr id="4194305" name="Content Placeholder 3"/>
          <p:cNvGraphicFramePr>
            <a:graphicFrameLocks noGrp="1"/>
          </p:cNvGraphicFramePr>
          <p:nvPr>
            <p:ph idx="1"/>
          </p:nvPr>
        </p:nvGraphicFramePr>
        <p:xfrm>
          <a:off x="457200" y="1797737"/>
          <a:ext cx="8229600" cy="4175760"/>
        </p:xfrm>
        <a:graphic>
          <a:graphicData uri="http://schemas.openxmlformats.org/drawingml/2006/table">
            <a:tbl>
              <a:tblPr firstRow="1" bandRow="1">
                <a:tableStyleId>{5C22544A-7EE6-4342-B048-85BDC9FD1C3A}</a:tableStyleId>
              </a:tblPr>
              <a:tblGrid>
                <a:gridCol w="1460270"/>
                <a:gridCol w="6769330"/>
              </a:tblGrid>
              <a:tr h="532051">
                <a:tc>
                  <a:txBody>
                    <a:bodyPr/>
                    <a:p>
                      <a:r>
                        <a:rPr dirty="0" sz="1600" lang="en-US" smtClean="0">
                          <a:latin typeface="Arial"/>
                          <a:cs typeface="Arial"/>
                        </a:rPr>
                        <a:t>Pattern name</a:t>
                      </a:r>
                      <a:endParaRPr dirty="0" sz="1600" lang="en-US">
                        <a:latin typeface="Arial"/>
                        <a:cs typeface="Arial"/>
                      </a:endParaRPr>
                    </a:p>
                  </a:txBody>
                </a:tc>
                <a:tc>
                  <a:txBody>
                    <a:bodyPr/>
                    <a:p>
                      <a:r>
                        <a:rPr dirty="0" sz="1600" lang="en-US" smtClean="0">
                          <a:latin typeface="Arial"/>
                          <a:cs typeface="Arial"/>
                        </a:rPr>
                        <a:t>Observer</a:t>
                      </a:r>
                      <a:endParaRPr dirty="0" sz="1600" lang="en-US">
                        <a:latin typeface="Arial"/>
                        <a:cs typeface="Arial"/>
                      </a:endParaRPr>
                    </a:p>
                  </a:txBody>
                </a:tc>
              </a:tr>
              <a:tr h="370840">
                <a:tc>
                  <a:txBody>
                    <a:bodyPr/>
                    <a:p>
                      <a:r>
                        <a:rPr dirty="0" sz="1600" lang="en-US" smtClean="0">
                          <a:latin typeface="Arial"/>
                          <a:cs typeface="Arial"/>
                        </a:rPr>
                        <a:t>Description</a:t>
                      </a:r>
                      <a:endParaRPr dirty="0" sz="1600" lang="en-US">
                        <a:latin typeface="Arial"/>
                        <a:cs typeface="Arial"/>
                      </a:endParaRPr>
                    </a:p>
                  </a:txBody>
                </a:tc>
                <a:tc>
                  <a:txBody>
                    <a:bodyPr/>
                    <a:p>
                      <a:r>
                        <a:rPr dirty="0" sz="1600" kern="1200" lang="en-US" smtClean="0">
                          <a:solidFill>
                            <a:schemeClr val="dk1"/>
                          </a:solidFill>
                          <a:latin typeface="Arial"/>
                          <a:ea typeface="+mn-ea"/>
                          <a:cs typeface="Arial"/>
                        </a:rPr>
                        <a:t>Separates the display of the state of an object from the object itself and allows alternative displays to be provided. When the object state changes, all displays are automatically notified and updated to reflect the change.</a:t>
                      </a:r>
                      <a:r>
                        <a:rPr dirty="0" sz="1600" lang="en-GB" smtClean="0">
                          <a:latin typeface="Arial"/>
                          <a:cs typeface="Arial"/>
                        </a:rPr>
                        <a:t> </a:t>
                      </a:r>
                      <a:endParaRPr dirty="0" sz="1600" lang="en-US">
                        <a:latin typeface="Arial"/>
                        <a:cs typeface="Arial"/>
                      </a:endParaRPr>
                    </a:p>
                  </a:txBody>
                </a:tc>
              </a:tr>
              <a:tr h="370840">
                <a:tc>
                  <a:txBody>
                    <a:bodyPr/>
                    <a:p>
                      <a:r>
                        <a:rPr dirty="0" sz="1600" lang="en-US" smtClean="0">
                          <a:latin typeface="Arial"/>
                          <a:cs typeface="Arial"/>
                        </a:rPr>
                        <a:t>Problem description</a:t>
                      </a:r>
                      <a:endParaRPr dirty="0" sz="1600" lang="en-US">
                        <a:latin typeface="Arial"/>
                        <a:cs typeface="Arial"/>
                      </a:endParaRPr>
                    </a:p>
                  </a:txBody>
                </a:tc>
                <a:tc>
                  <a:txBody>
                    <a:bodyPr/>
                    <a:p>
                      <a:r>
                        <a:rPr dirty="0" sz="1600" kern="1200" lang="en-US" smtClean="0">
                          <a:solidFill>
                            <a:schemeClr val="dk1"/>
                          </a:solidFill>
                          <a:latin typeface="Arial"/>
                          <a:ea typeface="+mn-ea"/>
                          <a:cs typeface="Arial"/>
                        </a:rPr>
                        <a:t>In many situations, you have to provide multiple displays of state information, such as a graphical display and a tabular display. Not all of these may be known when the information is specified. All alternative presentations should support interaction and, when the state is changed, all displays must be updated.</a:t>
                      </a:r>
                      <a:endParaRPr dirty="0" sz="1600" kern="1200" lang="en-GB" smtClean="0">
                        <a:solidFill>
                          <a:schemeClr val="dk1"/>
                        </a:solidFill>
                        <a:latin typeface="Arial"/>
                        <a:ea typeface="+mn-ea"/>
                        <a:cs typeface="Arial"/>
                      </a:endParaRPr>
                    </a:p>
                    <a:p>
                      <a:r>
                        <a:rPr dirty="0" sz="1600" kern="1200" lang="en-US" smtClean="0">
                          <a:solidFill>
                            <a:schemeClr val="dk1"/>
                          </a:solidFill>
                          <a:latin typeface="Arial"/>
                          <a:ea typeface="+mn-ea"/>
                          <a:cs typeface="Arial"/>
                        </a:rPr>
                        <a:t>	This pattern may be used in all situations where more than one display format for state information is required and where it is not necessary for the object that maintains the state information to know about the specific display formats used.</a:t>
                      </a:r>
                      <a:endParaRPr dirty="0" sz="1600" kern="1200" lang="en-GB" smtClean="0">
                        <a:solidFill>
                          <a:schemeClr val="dk1"/>
                        </a:solidFill>
                        <a:latin typeface="Arial"/>
                        <a:ea typeface="+mn-ea"/>
                        <a:cs typeface="Arial"/>
                      </a:endParaRPr>
                    </a:p>
                    <a:p>
                      <a:endParaRPr dirty="0" sz="1600" lang="en-US">
                        <a:latin typeface="Arial"/>
                        <a:cs typeface="Arial"/>
                      </a:endParaRPr>
                    </a:p>
                  </a:txBody>
                </a:tc>
              </a:tr>
            </a:tbl>
          </a:graphicData>
        </a:graphic>
      </p:graphicFrame>
      <p:sp>
        <p:nvSpPr>
          <p:cNvPr id="1048740" name="Slide Number Placeholder 4"/>
          <p:cNvSpPr>
            <a:spLocks noGrp="1"/>
          </p:cNvSpPr>
          <p:nvPr>
            <p:ph type="sldNum" sz="quarter" idx="12"/>
          </p:nvPr>
        </p:nvSpPr>
        <p:spPr/>
        <p:txBody>
          <a:bodyPr/>
          <a:p>
            <a:fld id="{EC83099C-5FA5-B04A-B819-64718E2A253A}" type="slidenum">
              <a:rPr lang="en-US" smtClean="0"/>
              <a:t>34</a:t>
            </a:fld>
            <a:endParaRPr lang="en-US"/>
          </a:p>
        </p:txBody>
      </p:sp>
      <p:sp>
        <p:nvSpPr>
          <p:cNvPr id="1048741" name="Footer Placeholder 5"/>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742" name="Title 1"/>
          <p:cNvSpPr>
            <a:spLocks noGrp="1"/>
          </p:cNvSpPr>
          <p:nvPr>
            <p:ph type="title"/>
          </p:nvPr>
        </p:nvSpPr>
        <p:spPr>
          <a:xfrm>
            <a:off x="457200" y="-130662"/>
            <a:ext cx="8229600" cy="1143000"/>
          </a:xfrm>
        </p:spPr>
        <p:txBody>
          <a:bodyPr/>
          <a:p>
            <a:r>
              <a:rPr dirty="0" lang="en-US" smtClean="0"/>
              <a:t>The </a:t>
            </a:r>
            <a:r>
              <a:rPr dirty="0" lang="en-US"/>
              <a:t>Observer </a:t>
            </a:r>
            <a:r>
              <a:rPr dirty="0" lang="en-US" smtClean="0"/>
              <a:t>pattern (2)</a:t>
            </a:r>
            <a:r>
              <a:rPr dirty="0" lang="en-GB" smtClean="0"/>
              <a:t> </a:t>
            </a:r>
            <a:endParaRPr dirty="0" lang="en-US"/>
          </a:p>
        </p:txBody>
      </p:sp>
      <p:graphicFrame>
        <p:nvGraphicFramePr>
          <p:cNvPr id="4194306" name="Content Placeholder 3"/>
          <p:cNvGraphicFramePr>
            <a:graphicFrameLocks noGrp="1"/>
          </p:cNvGraphicFramePr>
          <p:nvPr>
            <p:ph idx="1"/>
          </p:nvPr>
        </p:nvGraphicFramePr>
        <p:xfrm>
          <a:off x="457200" y="1676147"/>
          <a:ext cx="8229600" cy="4555411"/>
        </p:xfrm>
        <a:graphic>
          <a:graphicData uri="http://schemas.openxmlformats.org/drawingml/2006/table">
            <a:tbl>
              <a:tblPr firstRow="1" bandRow="1">
                <a:tableStyleId>{5C22544A-7EE6-4342-B048-85BDC9FD1C3A}</a:tableStyleId>
              </a:tblPr>
              <a:tblGrid>
                <a:gridCol w="1596569"/>
                <a:gridCol w="6633031"/>
              </a:tblGrid>
              <a:tr h="532051">
                <a:tc>
                  <a:txBody>
                    <a:bodyPr/>
                    <a:p>
                      <a:r>
                        <a:rPr dirty="0" sz="1600" lang="en-US" smtClean="0">
                          <a:latin typeface="Arial"/>
                          <a:cs typeface="Arial"/>
                        </a:rPr>
                        <a:t>Pattern name</a:t>
                      </a:r>
                      <a:endParaRPr dirty="0" sz="1600" lang="en-US">
                        <a:latin typeface="Arial"/>
                        <a:cs typeface="Arial"/>
                      </a:endParaRPr>
                    </a:p>
                  </a:txBody>
                </a:tc>
                <a:tc>
                  <a:txBody>
                    <a:bodyPr/>
                    <a:p>
                      <a:r>
                        <a:rPr dirty="0" sz="1600" lang="en-US" smtClean="0">
                          <a:latin typeface="Arial"/>
                          <a:cs typeface="Arial"/>
                        </a:rPr>
                        <a:t>Observer</a:t>
                      </a:r>
                      <a:endParaRPr dirty="0" sz="1600" lang="en-US">
                        <a:latin typeface="Arial"/>
                        <a:cs typeface="Arial"/>
                      </a:endParaRPr>
                    </a:p>
                  </a:txBody>
                </a:tc>
              </a:tr>
              <a:tr h="370840">
                <a:tc>
                  <a:txBody>
                    <a:bodyPr/>
                    <a:p>
                      <a:r>
                        <a:rPr dirty="0" sz="1400" lang="en-US" smtClean="0">
                          <a:latin typeface="Arial"/>
                          <a:cs typeface="Arial"/>
                        </a:rPr>
                        <a:t>Solution description</a:t>
                      </a:r>
                      <a:endParaRPr dirty="0" sz="1400" lang="en-US">
                        <a:latin typeface="Arial"/>
                        <a:cs typeface="Arial"/>
                      </a:endParaRPr>
                    </a:p>
                  </a:txBody>
                </a:tc>
                <a:tc>
                  <a:txBody>
                    <a:bodyPr/>
                    <a:p>
                      <a:r>
                        <a:rPr dirty="0" sz="1400" kern="1200" lang="en-US" smtClean="0">
                          <a:solidFill>
                            <a:schemeClr val="dk1"/>
                          </a:solidFill>
                          <a:latin typeface="Arial"/>
                          <a:ea typeface="+mn-ea"/>
                          <a:cs typeface="Arial"/>
                        </a:rPr>
                        <a:t>This involves two abstract objects, Subject and Observer, and two concrete objects, </a:t>
                      </a:r>
                      <a:r>
                        <a:rPr dirty="0" sz="1400" kern="1200" lang="en-US" err="1" smtClean="0">
                          <a:solidFill>
                            <a:schemeClr val="dk1"/>
                          </a:solidFill>
                          <a:latin typeface="Arial"/>
                          <a:ea typeface="+mn-ea"/>
                          <a:cs typeface="Arial"/>
                        </a:rPr>
                        <a:t>ConcreteSubject</a:t>
                      </a:r>
                      <a:r>
                        <a:rPr dirty="0" sz="1400" kern="1200" lang="en-US" smtClean="0">
                          <a:solidFill>
                            <a:schemeClr val="dk1"/>
                          </a:solidFill>
                          <a:latin typeface="Arial"/>
                          <a:ea typeface="+mn-ea"/>
                          <a:cs typeface="Arial"/>
                        </a:rPr>
                        <a:t> and </a:t>
                      </a:r>
                      <a:r>
                        <a:rPr dirty="0" sz="1400" kern="1200" lang="en-US" err="1" smtClean="0">
                          <a:solidFill>
                            <a:schemeClr val="dk1"/>
                          </a:solidFill>
                          <a:latin typeface="Arial"/>
                          <a:ea typeface="+mn-ea"/>
                          <a:cs typeface="Arial"/>
                        </a:rPr>
                        <a:t>ConcreteObject</a:t>
                      </a:r>
                      <a:r>
                        <a:rPr dirty="0" sz="1400" kern="1200" lang="en-US" smtClean="0">
                          <a:solidFill>
                            <a:schemeClr val="dk1"/>
                          </a:solidFill>
                          <a:latin typeface="Arial"/>
                          <a:ea typeface="+mn-ea"/>
                          <a:cs typeface="Arial"/>
                        </a:rPr>
                        <a:t>, which inherit the attributes of the related abstract objects. The abstract objects include general operations that are applicable in all situations. The state to be displayed is maintained in </a:t>
                      </a:r>
                      <a:r>
                        <a:rPr dirty="0" sz="1400" kern="1200" lang="en-US" err="1" smtClean="0">
                          <a:solidFill>
                            <a:schemeClr val="dk1"/>
                          </a:solidFill>
                          <a:latin typeface="Arial"/>
                          <a:ea typeface="+mn-ea"/>
                          <a:cs typeface="Arial"/>
                        </a:rPr>
                        <a:t>ConcreteSubject</a:t>
                      </a:r>
                      <a:r>
                        <a:rPr dirty="0" sz="1400" kern="1200" lang="en-US" smtClean="0">
                          <a:solidFill>
                            <a:schemeClr val="dk1"/>
                          </a:solidFill>
                          <a:latin typeface="Arial"/>
                          <a:ea typeface="+mn-ea"/>
                          <a:cs typeface="Arial"/>
                        </a:rPr>
                        <a:t>, which inherits operations from Subject allowing it to add and remove Observers (each observer corresponds to a display) and to issue a notification when the state has changed.</a:t>
                      </a:r>
                      <a:endParaRPr dirty="0" sz="1400" kern="1200" lang="en-GB" smtClean="0">
                        <a:solidFill>
                          <a:schemeClr val="dk1"/>
                        </a:solidFill>
                        <a:latin typeface="Arial"/>
                        <a:ea typeface="+mn-ea"/>
                        <a:cs typeface="Arial"/>
                      </a:endParaRPr>
                    </a:p>
                    <a:p>
                      <a:endParaRPr dirty="0" sz="1400" kern="1200" lang="en-GB" smtClean="0">
                        <a:solidFill>
                          <a:schemeClr val="dk1"/>
                        </a:solidFill>
                        <a:latin typeface="Arial"/>
                        <a:ea typeface="+mn-ea"/>
                        <a:cs typeface="Arial"/>
                      </a:endParaRPr>
                    </a:p>
                    <a:p>
                      <a:r>
                        <a:rPr dirty="0" sz="1400" kern="1200" lang="en-US" smtClean="0">
                          <a:solidFill>
                            <a:schemeClr val="dk1"/>
                          </a:solidFill>
                          <a:latin typeface="Arial"/>
                          <a:ea typeface="+mn-ea"/>
                          <a:cs typeface="Arial"/>
                        </a:rPr>
                        <a:t>The </a:t>
                      </a:r>
                      <a:r>
                        <a:rPr dirty="0" sz="1400" kern="1200" lang="en-US" err="1" smtClean="0">
                          <a:solidFill>
                            <a:schemeClr val="dk1"/>
                          </a:solidFill>
                          <a:latin typeface="Arial"/>
                          <a:ea typeface="+mn-ea"/>
                          <a:cs typeface="Arial"/>
                        </a:rPr>
                        <a:t>ConcreteObserver</a:t>
                      </a:r>
                      <a:r>
                        <a:rPr dirty="0" sz="1400" kern="1200" lang="en-US" smtClean="0">
                          <a:solidFill>
                            <a:schemeClr val="dk1"/>
                          </a:solidFill>
                          <a:latin typeface="Arial"/>
                          <a:ea typeface="+mn-ea"/>
                          <a:cs typeface="Arial"/>
                        </a:rPr>
                        <a:t> maintains a copy of the state of </a:t>
                      </a:r>
                      <a:r>
                        <a:rPr dirty="0" sz="1400" kern="1200" lang="en-US" err="1" smtClean="0">
                          <a:solidFill>
                            <a:schemeClr val="dk1"/>
                          </a:solidFill>
                          <a:latin typeface="Arial"/>
                          <a:ea typeface="+mn-ea"/>
                          <a:cs typeface="Arial"/>
                        </a:rPr>
                        <a:t>ConcreteSubject</a:t>
                      </a:r>
                      <a:r>
                        <a:rPr dirty="0" sz="1400" kern="1200" lang="en-US" smtClean="0">
                          <a:solidFill>
                            <a:schemeClr val="dk1"/>
                          </a:solidFill>
                          <a:latin typeface="Arial"/>
                          <a:ea typeface="+mn-ea"/>
                          <a:cs typeface="Arial"/>
                        </a:rPr>
                        <a:t> and implements the Update() interface of Observer that allows these copies to be kept in step. The </a:t>
                      </a:r>
                      <a:r>
                        <a:rPr dirty="0" sz="1400" kern="1200" lang="en-US" err="1" smtClean="0">
                          <a:solidFill>
                            <a:schemeClr val="dk1"/>
                          </a:solidFill>
                          <a:latin typeface="Arial"/>
                          <a:ea typeface="+mn-ea"/>
                          <a:cs typeface="Arial"/>
                        </a:rPr>
                        <a:t>ConcreteObserver</a:t>
                      </a:r>
                      <a:r>
                        <a:rPr dirty="0" sz="1400" kern="1200" lang="en-US" smtClean="0">
                          <a:solidFill>
                            <a:schemeClr val="dk1"/>
                          </a:solidFill>
                          <a:latin typeface="Arial"/>
                          <a:ea typeface="+mn-ea"/>
                          <a:cs typeface="Arial"/>
                        </a:rPr>
                        <a:t> automatically displays the state and reflects changes whenever the state is updated.</a:t>
                      </a:r>
                      <a:endParaRPr dirty="0" sz="1400" kern="1200" lang="en-GB" smtClean="0">
                        <a:solidFill>
                          <a:schemeClr val="dk1"/>
                        </a:solidFill>
                        <a:latin typeface="Arial"/>
                        <a:ea typeface="+mn-ea"/>
                        <a:cs typeface="Arial"/>
                      </a:endParaRPr>
                    </a:p>
                    <a:p>
                      <a:endParaRPr dirty="0" sz="1400" lang="en-US">
                        <a:latin typeface="Arial"/>
                        <a:cs typeface="Arial"/>
                      </a:endParaRPr>
                    </a:p>
                  </a:txBody>
                </a:tc>
              </a:tr>
              <a:tr h="370840">
                <a:tc>
                  <a:txBody>
                    <a:bodyPr/>
                    <a:p>
                      <a:r>
                        <a:rPr dirty="0" sz="1400" lang="en-US" smtClean="0">
                          <a:latin typeface="Arial"/>
                          <a:cs typeface="Arial"/>
                        </a:rPr>
                        <a:t>Consequences</a:t>
                      </a:r>
                      <a:endParaRPr dirty="0" sz="1400" lang="en-US">
                        <a:latin typeface="Arial"/>
                        <a:cs typeface="Arial"/>
                      </a:endParaRPr>
                    </a:p>
                  </a:txBody>
                </a:tc>
                <a:tc>
                  <a:txBody>
                    <a:bodyPr/>
                    <a:p>
                      <a:r>
                        <a:rPr dirty="0" sz="1400" kern="1200" lang="en-US" smtClean="0">
                          <a:solidFill>
                            <a:schemeClr val="dk1"/>
                          </a:solidFill>
                          <a:latin typeface="Arial"/>
                          <a:ea typeface="+mn-ea"/>
                          <a:cs typeface="Arial"/>
                        </a:rPr>
                        <a:t>The subject only knows the abstract Observer and does not know details of the concrete class. Therefore there is minimal coupling between these objects. Because of this lack of knowledge, optimizations that enhance display performance are impractical. Changes to the</a:t>
                      </a:r>
                      <a:r>
                        <a:rPr b="1" dirty="0" sz="1400" kern="1200" lang="en-US" smtClean="0">
                          <a:solidFill>
                            <a:schemeClr val="dk1"/>
                          </a:solidFill>
                          <a:latin typeface="Arial"/>
                          <a:ea typeface="+mn-ea"/>
                          <a:cs typeface="Arial"/>
                        </a:rPr>
                        <a:t> </a:t>
                      </a:r>
                      <a:r>
                        <a:rPr dirty="0" sz="1400" kern="1200" lang="en-US" smtClean="0">
                          <a:solidFill>
                            <a:schemeClr val="dk1"/>
                          </a:solidFill>
                          <a:latin typeface="Arial"/>
                          <a:ea typeface="+mn-ea"/>
                          <a:cs typeface="Arial"/>
                        </a:rPr>
                        <a:t>subject may cause a set of</a:t>
                      </a:r>
                      <a:r>
                        <a:rPr b="1" dirty="0" sz="1400" kern="1200" lang="en-US" smtClean="0">
                          <a:solidFill>
                            <a:schemeClr val="dk1"/>
                          </a:solidFill>
                          <a:latin typeface="Arial"/>
                          <a:ea typeface="+mn-ea"/>
                          <a:cs typeface="Arial"/>
                        </a:rPr>
                        <a:t> </a:t>
                      </a:r>
                      <a:r>
                        <a:rPr dirty="0" sz="1400" kern="1200" lang="en-US" smtClean="0">
                          <a:solidFill>
                            <a:schemeClr val="dk1"/>
                          </a:solidFill>
                          <a:latin typeface="Arial"/>
                          <a:ea typeface="+mn-ea"/>
                          <a:cs typeface="Arial"/>
                        </a:rPr>
                        <a:t>linked</a:t>
                      </a:r>
                      <a:r>
                        <a:rPr b="1" dirty="0" sz="1400" kern="1200" lang="en-US" smtClean="0">
                          <a:solidFill>
                            <a:schemeClr val="dk1"/>
                          </a:solidFill>
                          <a:latin typeface="Arial"/>
                          <a:ea typeface="+mn-ea"/>
                          <a:cs typeface="Arial"/>
                        </a:rPr>
                        <a:t> </a:t>
                      </a:r>
                      <a:r>
                        <a:rPr dirty="0" sz="1400" kern="1200" lang="en-US" smtClean="0">
                          <a:solidFill>
                            <a:schemeClr val="dk1"/>
                          </a:solidFill>
                          <a:latin typeface="Arial"/>
                          <a:ea typeface="+mn-ea"/>
                          <a:cs typeface="Arial"/>
                        </a:rPr>
                        <a:t>updates to observers to be generated, some of which may not be necessary.</a:t>
                      </a:r>
                      <a:r>
                        <a:rPr dirty="0" sz="1400" lang="en-GB" smtClean="0">
                          <a:latin typeface="Arial"/>
                          <a:cs typeface="Arial"/>
                        </a:rPr>
                        <a:t> </a:t>
                      </a:r>
                      <a:endParaRPr dirty="0" sz="1400" lang="en-US">
                        <a:latin typeface="Arial"/>
                        <a:cs typeface="Arial"/>
                      </a:endParaRPr>
                    </a:p>
                  </a:txBody>
                </a:tc>
              </a:tr>
            </a:tbl>
          </a:graphicData>
        </a:graphic>
      </p:graphicFrame>
      <p:sp>
        <p:nvSpPr>
          <p:cNvPr id="1048743" name="Slide Number Placeholder 4"/>
          <p:cNvSpPr>
            <a:spLocks noGrp="1"/>
          </p:cNvSpPr>
          <p:nvPr>
            <p:ph type="sldNum" sz="quarter" idx="12"/>
          </p:nvPr>
        </p:nvSpPr>
        <p:spPr/>
        <p:txBody>
          <a:bodyPr/>
          <a:p>
            <a:fld id="{EC83099C-5FA5-B04A-B819-64718E2A253A}" type="slidenum">
              <a:rPr lang="en-US" smtClean="0"/>
              <a:t>35</a:t>
            </a:fld>
            <a:endParaRPr lang="en-US"/>
          </a:p>
        </p:txBody>
      </p:sp>
      <p:sp>
        <p:nvSpPr>
          <p:cNvPr id="1048744" name="Footer Placeholder 5"/>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8745" name="Title 1"/>
          <p:cNvSpPr>
            <a:spLocks noGrp="1"/>
          </p:cNvSpPr>
          <p:nvPr>
            <p:ph type="title"/>
          </p:nvPr>
        </p:nvSpPr>
        <p:spPr/>
        <p:txBody>
          <a:bodyPr/>
          <a:p>
            <a:r>
              <a:rPr dirty="0" lang="en-US" smtClean="0"/>
              <a:t>Multiple displays using the Observer pattern</a:t>
            </a:r>
            <a:r>
              <a:rPr dirty="0" lang="en-GB" smtClean="0"/>
              <a:t> </a:t>
            </a:r>
            <a:endParaRPr dirty="0" lang="en-US"/>
          </a:p>
        </p:txBody>
      </p:sp>
      <p:sp>
        <p:nvSpPr>
          <p:cNvPr id="1048746" name="Slide Number Placeholder 4"/>
          <p:cNvSpPr>
            <a:spLocks noGrp="1"/>
          </p:cNvSpPr>
          <p:nvPr>
            <p:ph type="sldNum" sz="quarter" idx="12"/>
          </p:nvPr>
        </p:nvSpPr>
        <p:spPr/>
        <p:txBody>
          <a:bodyPr/>
          <a:p>
            <a:fld id="{EC83099C-5FA5-B04A-B819-64718E2A253A}" type="slidenum">
              <a:rPr lang="en-US" smtClean="0"/>
              <a:t>36</a:t>
            </a:fld>
            <a:endParaRPr lang="en-US"/>
          </a:p>
        </p:txBody>
      </p:sp>
      <p:sp>
        <p:nvSpPr>
          <p:cNvPr id="1048747" name="Footer Placeholder 5"/>
          <p:cNvSpPr>
            <a:spLocks noGrp="1"/>
          </p:cNvSpPr>
          <p:nvPr>
            <p:ph type="ftr" sz="quarter" idx="11"/>
          </p:nvPr>
        </p:nvSpPr>
        <p:spPr/>
        <p:txBody>
          <a:bodyPr/>
          <a:p>
            <a:r>
              <a:rPr lang="en-US" smtClean="0"/>
              <a:t>Chapter 7 Design and implementation</a:t>
            </a:r>
            <a:endParaRPr lang="en-US"/>
          </a:p>
        </p:txBody>
      </p:sp>
      <p:pic>
        <p:nvPicPr>
          <p:cNvPr id="2097161" name="Picture 6"/>
          <p:cNvPicPr>
            <a:picLocks noChangeAspect="1"/>
          </p:cNvPicPr>
          <p:nvPr/>
        </p:nvPicPr>
        <p:blipFill>
          <a:blip xmlns:r="http://schemas.openxmlformats.org/officeDocument/2006/relationships" r:embed="rId1"/>
          <a:stretch>
            <a:fillRect/>
          </a:stretch>
        </p:blipFill>
        <p:spPr>
          <a:xfrm>
            <a:off x="687478" y="2099241"/>
            <a:ext cx="7062954" cy="3535439"/>
          </a:xfrm>
          <a:prstGeom prst="rect"/>
        </p:spPr>
      </p:pic>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748" name="Title 1"/>
          <p:cNvSpPr>
            <a:spLocks noGrp="1"/>
          </p:cNvSpPr>
          <p:nvPr>
            <p:ph type="title"/>
          </p:nvPr>
        </p:nvSpPr>
        <p:spPr/>
        <p:txBody>
          <a:bodyPr/>
          <a:p>
            <a:r>
              <a:rPr dirty="0" lang="en-US" smtClean="0"/>
              <a:t>A </a:t>
            </a:r>
            <a:r>
              <a:rPr dirty="0" lang="en-US"/>
              <a:t>UML model of the Observer pattern</a:t>
            </a:r>
            <a:r>
              <a:rPr dirty="0" lang="en-GB" smtClean="0"/>
              <a:t> </a:t>
            </a:r>
            <a:endParaRPr dirty="0" lang="en-US"/>
          </a:p>
        </p:txBody>
      </p:sp>
      <p:sp>
        <p:nvSpPr>
          <p:cNvPr id="1048749" name="Slide Number Placeholder 4"/>
          <p:cNvSpPr>
            <a:spLocks noGrp="1"/>
          </p:cNvSpPr>
          <p:nvPr>
            <p:ph type="sldNum" sz="quarter" idx="12"/>
          </p:nvPr>
        </p:nvSpPr>
        <p:spPr/>
        <p:txBody>
          <a:bodyPr/>
          <a:p>
            <a:fld id="{EC83099C-5FA5-B04A-B819-64718E2A253A}" type="slidenum">
              <a:rPr lang="en-US" smtClean="0"/>
              <a:t>37</a:t>
            </a:fld>
            <a:endParaRPr lang="en-US"/>
          </a:p>
        </p:txBody>
      </p:sp>
      <p:sp>
        <p:nvSpPr>
          <p:cNvPr id="1048750" name="Footer Placeholder 5"/>
          <p:cNvSpPr>
            <a:spLocks noGrp="1"/>
          </p:cNvSpPr>
          <p:nvPr>
            <p:ph type="ftr" sz="quarter" idx="11"/>
          </p:nvPr>
        </p:nvSpPr>
        <p:spPr/>
        <p:txBody>
          <a:bodyPr/>
          <a:p>
            <a:r>
              <a:rPr lang="en-US" smtClean="0"/>
              <a:t>Chapter 7 Design and implementation</a:t>
            </a:r>
            <a:endParaRPr lang="en-US"/>
          </a:p>
        </p:txBody>
      </p:sp>
      <p:pic>
        <p:nvPicPr>
          <p:cNvPr id="2097162" name="Picture 6"/>
          <p:cNvPicPr>
            <a:picLocks noChangeAspect="1"/>
          </p:cNvPicPr>
          <p:nvPr/>
        </p:nvPicPr>
        <p:blipFill>
          <a:blip xmlns:r="http://schemas.openxmlformats.org/officeDocument/2006/relationships" r:embed="rId1"/>
          <a:stretch>
            <a:fillRect/>
          </a:stretch>
        </p:blipFill>
        <p:spPr>
          <a:xfrm>
            <a:off x="132249" y="1825125"/>
            <a:ext cx="8879501" cy="3207750"/>
          </a:xfrm>
          <a:prstGeom prst="rect"/>
        </p:spPr>
      </p:pic>
    </p:spTree>
  </p:cSld>
  <p:clrMapOvr>
    <a:masterClrMapping/>
  </p:clrMapOvr>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8751" name="Title 1"/>
          <p:cNvSpPr>
            <a:spLocks noGrp="1"/>
          </p:cNvSpPr>
          <p:nvPr>
            <p:ph type="title"/>
          </p:nvPr>
        </p:nvSpPr>
        <p:spPr/>
        <p:txBody>
          <a:bodyPr/>
          <a:p>
            <a:r>
              <a:rPr dirty="0" lang="en-US" smtClean="0"/>
              <a:t>Design problems</a:t>
            </a:r>
            <a:endParaRPr dirty="0" lang="en-US"/>
          </a:p>
        </p:txBody>
      </p:sp>
      <p:sp>
        <p:nvSpPr>
          <p:cNvPr id="1048752" name="Content Placeholder 2"/>
          <p:cNvSpPr>
            <a:spLocks noGrp="1"/>
          </p:cNvSpPr>
          <p:nvPr>
            <p:ph idx="1"/>
          </p:nvPr>
        </p:nvSpPr>
        <p:spPr/>
        <p:txBody>
          <a:bodyPr/>
          <a:p>
            <a:r>
              <a:rPr dirty="0" lang="en-US" smtClean="0"/>
              <a:t>To use patterns in your design, you need to </a:t>
            </a:r>
            <a:r>
              <a:rPr dirty="0" lang="en-US" smtClean="0">
                <a:solidFill>
                  <a:srgbClr val="FF0000"/>
                </a:solidFill>
              </a:rPr>
              <a:t>recognize</a:t>
            </a:r>
            <a:r>
              <a:rPr dirty="0" lang="en-US" smtClean="0"/>
              <a:t> that any </a:t>
            </a:r>
            <a:r>
              <a:rPr dirty="0" lang="en-US" smtClean="0">
                <a:solidFill>
                  <a:srgbClr val="FF0000"/>
                </a:solidFill>
              </a:rPr>
              <a:t>design problem </a:t>
            </a:r>
            <a:r>
              <a:rPr dirty="0" lang="en-US" smtClean="0"/>
              <a:t>you are facing may have an associated pattern that can be applied. </a:t>
            </a:r>
          </a:p>
          <a:p>
            <a:pPr lvl="1"/>
            <a:r>
              <a:rPr dirty="0" lang="en-US" smtClean="0"/>
              <a:t>Tell several objects that the </a:t>
            </a:r>
            <a:r>
              <a:rPr dirty="0" lang="en-US" smtClean="0">
                <a:solidFill>
                  <a:srgbClr val="7030A0"/>
                </a:solidFill>
              </a:rPr>
              <a:t>state </a:t>
            </a:r>
            <a:r>
              <a:rPr dirty="0" lang="en-US" smtClean="0"/>
              <a:t>of some other object has changed (</a:t>
            </a:r>
            <a:r>
              <a:rPr dirty="0" lang="en-US" smtClean="0">
                <a:solidFill>
                  <a:srgbClr val="FF0000"/>
                </a:solidFill>
              </a:rPr>
              <a:t>Observer pattern</a:t>
            </a:r>
            <a:r>
              <a:rPr dirty="0" lang="en-US" smtClean="0"/>
              <a:t>).</a:t>
            </a:r>
            <a:endParaRPr dirty="0" lang="en-GB" smtClean="0"/>
          </a:p>
          <a:p>
            <a:pPr lvl="1"/>
            <a:r>
              <a:rPr dirty="0" lang="en-US" smtClean="0"/>
              <a:t>Tidy up the </a:t>
            </a:r>
            <a:r>
              <a:rPr dirty="0" lang="en-US" smtClean="0">
                <a:solidFill>
                  <a:srgbClr val="7030A0"/>
                </a:solidFill>
              </a:rPr>
              <a:t>interfaces</a:t>
            </a:r>
            <a:r>
              <a:rPr dirty="0" lang="en-US" smtClean="0"/>
              <a:t> to a number of related objects that have often been developed incrementally (</a:t>
            </a:r>
            <a:r>
              <a:rPr dirty="0" lang="en-US" smtClean="0">
                <a:solidFill>
                  <a:srgbClr val="FF0000"/>
                </a:solidFill>
              </a:rPr>
              <a:t>Façade pattern</a:t>
            </a:r>
            <a:r>
              <a:rPr dirty="0" lang="en-US" smtClean="0"/>
              <a:t>).</a:t>
            </a:r>
            <a:endParaRPr dirty="0" lang="en-GB" smtClean="0"/>
          </a:p>
          <a:p>
            <a:pPr lvl="1"/>
            <a:r>
              <a:rPr dirty="0" lang="en-US" smtClean="0"/>
              <a:t>Provide a standard way of </a:t>
            </a:r>
            <a:r>
              <a:rPr dirty="0" lang="en-US" smtClean="0">
                <a:solidFill>
                  <a:srgbClr val="7030A0"/>
                </a:solidFill>
              </a:rPr>
              <a:t>accessing the elements </a:t>
            </a:r>
            <a:r>
              <a:rPr dirty="0" lang="en-US" smtClean="0"/>
              <a:t>in a collection, irrespective of how that collection is implemented (</a:t>
            </a:r>
            <a:r>
              <a:rPr dirty="0" lang="en-US" err="1" smtClean="0">
                <a:solidFill>
                  <a:srgbClr val="FF0000"/>
                </a:solidFill>
              </a:rPr>
              <a:t>Iterator</a:t>
            </a:r>
            <a:r>
              <a:rPr dirty="0" lang="en-US" smtClean="0">
                <a:solidFill>
                  <a:srgbClr val="FF0000"/>
                </a:solidFill>
              </a:rPr>
              <a:t> pattern</a:t>
            </a:r>
            <a:r>
              <a:rPr dirty="0" lang="en-US" smtClean="0"/>
              <a:t>).</a:t>
            </a:r>
            <a:endParaRPr dirty="0" lang="en-GB" smtClean="0"/>
          </a:p>
          <a:p>
            <a:pPr lvl="1"/>
            <a:r>
              <a:rPr dirty="0" lang="en-US" smtClean="0"/>
              <a:t>Allow for the possibility of </a:t>
            </a:r>
            <a:r>
              <a:rPr dirty="0" lang="en-US" smtClean="0">
                <a:solidFill>
                  <a:srgbClr val="7030A0"/>
                </a:solidFill>
              </a:rPr>
              <a:t>extending the functionality </a:t>
            </a:r>
            <a:r>
              <a:rPr dirty="0" lang="en-US" smtClean="0"/>
              <a:t>of an existing class at run-time (</a:t>
            </a:r>
            <a:r>
              <a:rPr dirty="0" lang="en-US" smtClean="0">
                <a:solidFill>
                  <a:srgbClr val="FF0000"/>
                </a:solidFill>
              </a:rPr>
              <a:t>Decorator pattern</a:t>
            </a:r>
            <a:r>
              <a:rPr dirty="0" lang="en-US" smtClean="0"/>
              <a:t>).</a:t>
            </a:r>
            <a:endParaRPr dirty="0" lang="en-GB" smtClean="0"/>
          </a:p>
          <a:p>
            <a:endParaRPr dirty="0" lang="en-US"/>
          </a:p>
        </p:txBody>
      </p:sp>
      <p:sp>
        <p:nvSpPr>
          <p:cNvPr id="1048753" name="Slide Number Placeholder 3"/>
          <p:cNvSpPr>
            <a:spLocks noGrp="1"/>
          </p:cNvSpPr>
          <p:nvPr>
            <p:ph type="sldNum" sz="quarter" idx="12"/>
          </p:nvPr>
        </p:nvSpPr>
        <p:spPr/>
        <p:txBody>
          <a:bodyPr/>
          <a:p>
            <a:fld id="{EC83099C-5FA5-B04A-B819-64718E2A253A}" type="slidenum">
              <a:rPr lang="en-US" smtClean="0"/>
              <a:t>38</a:t>
            </a:fld>
            <a:endParaRPr lang="en-US"/>
          </a:p>
        </p:txBody>
      </p:sp>
      <p:sp>
        <p:nvSpPr>
          <p:cNvPr id="1048754"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sp>
        <p:nvSpPr>
          <p:cNvPr id="1048755" name="Title 1"/>
          <p:cNvSpPr>
            <a:spLocks noGrp="1"/>
          </p:cNvSpPr>
          <p:nvPr>
            <p:ph type="title"/>
          </p:nvPr>
        </p:nvSpPr>
        <p:spPr/>
        <p:txBody>
          <a:bodyPr/>
          <a:p>
            <a:r>
              <a:rPr dirty="0" lang="en-US" smtClean="0"/>
              <a:t>Implementation issues</a:t>
            </a:r>
            <a:endParaRPr dirty="0" lang="en-US"/>
          </a:p>
        </p:txBody>
      </p:sp>
      <p:sp>
        <p:nvSpPr>
          <p:cNvPr id="1048756" name="Content Placeholder 2"/>
          <p:cNvSpPr>
            <a:spLocks noGrp="1"/>
          </p:cNvSpPr>
          <p:nvPr>
            <p:ph idx="1"/>
          </p:nvPr>
        </p:nvSpPr>
        <p:spPr>
          <a:xfrm>
            <a:off x="457200" y="1600200"/>
            <a:ext cx="8229600" cy="4756150"/>
          </a:xfrm>
        </p:spPr>
        <p:txBody>
          <a:bodyPr/>
          <a:p>
            <a:r>
              <a:rPr dirty="0" lang="en-US" smtClean="0"/>
              <a:t>Focus here is not on programming, although this is obviously important, but on other implementation issues that are often not covered in programming texts:</a:t>
            </a:r>
          </a:p>
          <a:p>
            <a:pPr lvl="1"/>
            <a:r>
              <a:rPr dirty="0" lang="en-US" smtClean="0">
                <a:solidFill>
                  <a:srgbClr val="FF0000"/>
                </a:solidFill>
              </a:rPr>
              <a:t>Reuse </a:t>
            </a:r>
            <a:r>
              <a:rPr dirty="0" lang="en-US" smtClean="0"/>
              <a:t>Most modern software is constructed by reusing existing components or systems. When you are developing software, you should make as much use as possible of </a:t>
            </a:r>
            <a:r>
              <a:rPr dirty="0" lang="en-US" smtClean="0">
                <a:solidFill>
                  <a:srgbClr val="7030A0"/>
                </a:solidFill>
              </a:rPr>
              <a:t>existing code.</a:t>
            </a:r>
            <a:endParaRPr dirty="0" lang="en-GB" smtClean="0">
              <a:solidFill>
                <a:srgbClr val="7030A0"/>
              </a:solidFill>
            </a:endParaRPr>
          </a:p>
          <a:p>
            <a:pPr lvl="1"/>
            <a:r>
              <a:rPr dirty="0" lang="en-US" smtClean="0">
                <a:solidFill>
                  <a:srgbClr val="FF0000"/>
                </a:solidFill>
              </a:rPr>
              <a:t>Configuration management </a:t>
            </a:r>
            <a:r>
              <a:rPr dirty="0" lang="en-US" smtClean="0"/>
              <a:t>During the development process, you have to keep track of the many </a:t>
            </a:r>
            <a:r>
              <a:rPr dirty="0" lang="en-US" smtClean="0">
                <a:solidFill>
                  <a:srgbClr val="7030A0"/>
                </a:solidFill>
              </a:rPr>
              <a:t>different versions </a:t>
            </a:r>
            <a:r>
              <a:rPr dirty="0" lang="en-US" smtClean="0"/>
              <a:t>of each software component in a configuration management system.</a:t>
            </a:r>
            <a:endParaRPr dirty="0" lang="en-GB" smtClean="0"/>
          </a:p>
          <a:p>
            <a:pPr lvl="1"/>
            <a:r>
              <a:rPr dirty="0" lang="en-US" smtClean="0">
                <a:solidFill>
                  <a:srgbClr val="FF0000"/>
                </a:solidFill>
              </a:rPr>
              <a:t>Host-target development </a:t>
            </a:r>
            <a:r>
              <a:rPr dirty="0" lang="en-US" smtClean="0"/>
              <a:t>Production software does not usually execute on the same computer as the software development environment. Rather, you develop it on one computer (the host system) and execute it on a separate computer (the target system).</a:t>
            </a:r>
            <a:r>
              <a:rPr dirty="0" lang="en-GB" smtClean="0"/>
              <a:t> </a:t>
            </a:r>
            <a:endParaRPr dirty="0" lang="en-US"/>
          </a:p>
        </p:txBody>
      </p:sp>
      <p:sp>
        <p:nvSpPr>
          <p:cNvPr id="1048757" name="Slide Number Placeholder 3"/>
          <p:cNvSpPr>
            <a:spLocks noGrp="1"/>
          </p:cNvSpPr>
          <p:nvPr>
            <p:ph type="sldNum" sz="quarter" idx="12"/>
          </p:nvPr>
        </p:nvSpPr>
        <p:spPr/>
        <p:txBody>
          <a:bodyPr/>
          <a:p>
            <a:fld id="{EC83099C-5FA5-B04A-B819-64718E2A253A}" type="slidenum">
              <a:rPr lang="en-US" smtClean="0"/>
              <a:t>39</a:t>
            </a:fld>
            <a:endParaRPr lang="en-US"/>
          </a:p>
        </p:txBody>
      </p:sp>
      <p:sp>
        <p:nvSpPr>
          <p:cNvPr id="1048758"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17" name="Title 1"/>
          <p:cNvSpPr>
            <a:spLocks noGrp="1"/>
          </p:cNvSpPr>
          <p:nvPr>
            <p:ph type="title"/>
          </p:nvPr>
        </p:nvSpPr>
        <p:spPr/>
        <p:txBody>
          <a:bodyPr/>
          <a:p>
            <a:r>
              <a:rPr dirty="0" lang="en-US" smtClean="0"/>
              <a:t>Build or buy</a:t>
            </a:r>
            <a:endParaRPr dirty="0" lang="en-US"/>
          </a:p>
        </p:txBody>
      </p:sp>
      <p:sp>
        <p:nvSpPr>
          <p:cNvPr id="1048618" name="Content Placeholder 2"/>
          <p:cNvSpPr>
            <a:spLocks noGrp="1"/>
          </p:cNvSpPr>
          <p:nvPr>
            <p:ph idx="1"/>
          </p:nvPr>
        </p:nvSpPr>
        <p:spPr/>
        <p:txBody>
          <a:bodyPr/>
          <a:p>
            <a:r>
              <a:rPr dirty="0" lang="en-US" smtClean="0"/>
              <a:t>In a wide range of domains, it is now possible to buy off-the-shelf systems (</a:t>
            </a:r>
            <a:r>
              <a:rPr dirty="0" lang="en-US" smtClean="0">
                <a:solidFill>
                  <a:srgbClr val="FF0000"/>
                </a:solidFill>
              </a:rPr>
              <a:t>COTS</a:t>
            </a:r>
            <a:r>
              <a:rPr dirty="0" lang="en-US" smtClean="0"/>
              <a:t>) that can be adapted and tailored to the users’ requirements. </a:t>
            </a:r>
          </a:p>
          <a:p>
            <a:pPr lvl="1"/>
            <a:r>
              <a:rPr dirty="0" lang="en-US" smtClean="0"/>
              <a:t>For example, if you want to implement a medical records system, you can </a:t>
            </a:r>
            <a:r>
              <a:rPr dirty="0" lang="en-US" smtClean="0">
                <a:solidFill>
                  <a:srgbClr val="FF0000"/>
                </a:solidFill>
              </a:rPr>
              <a:t>buy a package </a:t>
            </a:r>
            <a:r>
              <a:rPr dirty="0" lang="en-US" smtClean="0"/>
              <a:t>that is </a:t>
            </a:r>
            <a:r>
              <a:rPr dirty="0" lang="en-US" smtClean="0">
                <a:solidFill>
                  <a:srgbClr val="FF0000"/>
                </a:solidFill>
              </a:rPr>
              <a:t>already used in hospitals</a:t>
            </a:r>
            <a:r>
              <a:rPr dirty="0" lang="en-US" smtClean="0"/>
              <a:t>. It can be </a:t>
            </a:r>
            <a:r>
              <a:rPr dirty="0" lang="en-US" smtClean="0">
                <a:solidFill>
                  <a:srgbClr val="FF0000"/>
                </a:solidFill>
              </a:rPr>
              <a:t>cheaper</a:t>
            </a:r>
            <a:r>
              <a:rPr dirty="0" lang="en-US" smtClean="0"/>
              <a:t> and </a:t>
            </a:r>
            <a:r>
              <a:rPr dirty="0" lang="en-US" smtClean="0">
                <a:solidFill>
                  <a:srgbClr val="FF0000"/>
                </a:solidFill>
              </a:rPr>
              <a:t>faster to use </a:t>
            </a:r>
            <a:r>
              <a:rPr dirty="0" lang="en-US" smtClean="0"/>
              <a:t>this approach rather than developing a system in a conventional programming language.</a:t>
            </a:r>
            <a:endParaRPr dirty="0" lang="en-GB" smtClean="0"/>
          </a:p>
          <a:p>
            <a:r>
              <a:rPr dirty="0" lang="en-US" smtClean="0"/>
              <a:t>When you develop an application in this way, the design process becomes </a:t>
            </a:r>
            <a:r>
              <a:rPr dirty="0" lang="en-US" smtClean="0">
                <a:solidFill>
                  <a:srgbClr val="FF0000"/>
                </a:solidFill>
              </a:rPr>
              <a:t>concerned with how to use the configuration features </a:t>
            </a:r>
            <a:r>
              <a:rPr dirty="0" lang="en-US" smtClean="0"/>
              <a:t>of that system to deliver the system requirements.</a:t>
            </a:r>
            <a:r>
              <a:rPr dirty="0" lang="en-GB" smtClean="0"/>
              <a:t> </a:t>
            </a:r>
            <a:endParaRPr dirty="0" lang="en-US"/>
          </a:p>
        </p:txBody>
      </p:sp>
      <p:sp>
        <p:nvSpPr>
          <p:cNvPr id="1048619" name="Slide Number Placeholder 3"/>
          <p:cNvSpPr>
            <a:spLocks noGrp="1"/>
          </p:cNvSpPr>
          <p:nvPr>
            <p:ph type="sldNum" sz="quarter" idx="12"/>
          </p:nvPr>
        </p:nvSpPr>
        <p:spPr/>
        <p:txBody>
          <a:bodyPr/>
          <a:p>
            <a:fld id="{EC83099C-5FA5-B04A-B819-64718E2A253A}" type="slidenum">
              <a:rPr lang="en-US" smtClean="0"/>
              <a:t>4</a:t>
            </a:fld>
            <a:endParaRPr lang="en-US"/>
          </a:p>
        </p:txBody>
      </p:sp>
      <p:sp>
        <p:nvSpPr>
          <p:cNvPr id="1048620"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759" name="Title 1"/>
          <p:cNvSpPr>
            <a:spLocks noGrp="1"/>
          </p:cNvSpPr>
          <p:nvPr>
            <p:ph type="title"/>
          </p:nvPr>
        </p:nvSpPr>
        <p:spPr/>
        <p:txBody>
          <a:bodyPr/>
          <a:p>
            <a:r>
              <a:rPr dirty="0" lang="en-US" smtClean="0"/>
              <a:t>Reuse</a:t>
            </a:r>
            <a:endParaRPr dirty="0" lang="en-US"/>
          </a:p>
        </p:txBody>
      </p:sp>
      <p:sp>
        <p:nvSpPr>
          <p:cNvPr id="1048760" name="Content Placeholder 2"/>
          <p:cNvSpPr>
            <a:spLocks noGrp="1"/>
          </p:cNvSpPr>
          <p:nvPr>
            <p:ph idx="1"/>
          </p:nvPr>
        </p:nvSpPr>
        <p:spPr/>
        <p:txBody>
          <a:bodyPr/>
          <a:p>
            <a:r>
              <a:rPr dirty="0" lang="en-US" smtClean="0"/>
              <a:t>From the </a:t>
            </a:r>
            <a:r>
              <a:rPr dirty="0" lang="en-US" smtClean="0">
                <a:solidFill>
                  <a:srgbClr val="FF0000"/>
                </a:solidFill>
              </a:rPr>
              <a:t>1960s to the 1990s</a:t>
            </a:r>
            <a:r>
              <a:rPr dirty="0" lang="en-US" smtClean="0"/>
              <a:t>, most new software was developed </a:t>
            </a:r>
            <a:r>
              <a:rPr dirty="0" lang="en-US" smtClean="0">
                <a:solidFill>
                  <a:srgbClr val="FF0000"/>
                </a:solidFill>
              </a:rPr>
              <a:t>from scratch</a:t>
            </a:r>
            <a:r>
              <a:rPr dirty="0" lang="en-US" smtClean="0"/>
              <a:t>, by writing all code in a high-level programming language. </a:t>
            </a:r>
          </a:p>
          <a:p>
            <a:pPr lvl="1"/>
            <a:r>
              <a:rPr dirty="0" lang="en-US" smtClean="0"/>
              <a:t>The only significant reuse or software was the reuse of functions and objects in programming language libraries. </a:t>
            </a:r>
          </a:p>
          <a:p>
            <a:r>
              <a:rPr dirty="0" lang="en-US" smtClean="0">
                <a:solidFill>
                  <a:srgbClr val="FF0000"/>
                </a:solidFill>
              </a:rPr>
              <a:t>Costs</a:t>
            </a:r>
            <a:r>
              <a:rPr dirty="0" lang="en-US" smtClean="0"/>
              <a:t> and </a:t>
            </a:r>
            <a:r>
              <a:rPr dirty="0" lang="en-US" smtClean="0">
                <a:solidFill>
                  <a:srgbClr val="FF0000"/>
                </a:solidFill>
              </a:rPr>
              <a:t>schedule</a:t>
            </a:r>
            <a:r>
              <a:rPr dirty="0" lang="en-US" smtClean="0"/>
              <a:t> pressure mean that this approach became increasingly </a:t>
            </a:r>
            <a:r>
              <a:rPr dirty="0" lang="en-US" smtClean="0">
                <a:solidFill>
                  <a:srgbClr val="FF0000"/>
                </a:solidFill>
              </a:rPr>
              <a:t>unviable</a:t>
            </a:r>
            <a:r>
              <a:rPr dirty="0" lang="en-US" smtClean="0"/>
              <a:t>, especially for commercial and Internet-based systems. </a:t>
            </a:r>
          </a:p>
          <a:p>
            <a:r>
              <a:rPr dirty="0" lang="en-US" smtClean="0"/>
              <a:t>An approach to development based around </a:t>
            </a:r>
            <a:r>
              <a:rPr dirty="0" lang="en-US" smtClean="0">
                <a:solidFill>
                  <a:srgbClr val="FF0000"/>
                </a:solidFill>
              </a:rPr>
              <a:t>the reuse of existing software</a:t>
            </a:r>
            <a:r>
              <a:rPr dirty="0" lang="en-US" smtClean="0"/>
              <a:t> emerged and is now generally used for business and scientific software. </a:t>
            </a:r>
            <a:endParaRPr dirty="0" lang="en-GB" smtClean="0"/>
          </a:p>
          <a:p>
            <a:endParaRPr dirty="0" lang="en-US"/>
          </a:p>
        </p:txBody>
      </p:sp>
      <p:sp>
        <p:nvSpPr>
          <p:cNvPr id="1048761" name="Slide Number Placeholder 3"/>
          <p:cNvSpPr>
            <a:spLocks noGrp="1"/>
          </p:cNvSpPr>
          <p:nvPr>
            <p:ph type="sldNum" sz="quarter" idx="12"/>
          </p:nvPr>
        </p:nvSpPr>
        <p:spPr/>
        <p:txBody>
          <a:bodyPr/>
          <a:p>
            <a:fld id="{EC83099C-5FA5-B04A-B819-64718E2A253A}" type="slidenum">
              <a:rPr lang="en-US" smtClean="0"/>
              <a:t>40</a:t>
            </a:fld>
            <a:endParaRPr lang="en-US"/>
          </a:p>
        </p:txBody>
      </p:sp>
      <p:sp>
        <p:nvSpPr>
          <p:cNvPr id="1048762"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763" name="Title 1"/>
          <p:cNvSpPr>
            <a:spLocks noGrp="1"/>
          </p:cNvSpPr>
          <p:nvPr>
            <p:ph type="title"/>
          </p:nvPr>
        </p:nvSpPr>
        <p:spPr/>
        <p:txBody>
          <a:bodyPr/>
          <a:p>
            <a:r>
              <a:rPr dirty="0" lang="en-US" smtClean="0"/>
              <a:t>Reuse levels</a:t>
            </a:r>
            <a:endParaRPr dirty="0" lang="en-US"/>
          </a:p>
        </p:txBody>
      </p:sp>
      <p:sp>
        <p:nvSpPr>
          <p:cNvPr id="1048764" name="Content Placeholder 2"/>
          <p:cNvSpPr>
            <a:spLocks noGrp="1"/>
          </p:cNvSpPr>
          <p:nvPr>
            <p:ph idx="1"/>
          </p:nvPr>
        </p:nvSpPr>
        <p:spPr/>
        <p:txBody>
          <a:bodyPr/>
          <a:p>
            <a:r>
              <a:rPr dirty="0" lang="en-US" smtClean="0">
                <a:solidFill>
                  <a:srgbClr val="FF0000"/>
                </a:solidFill>
              </a:rPr>
              <a:t>The abstraction level </a:t>
            </a:r>
          </a:p>
          <a:p>
            <a:pPr lvl="1"/>
            <a:r>
              <a:rPr dirty="0" lang="en-US" smtClean="0"/>
              <a:t>At this level, you don’t reuse software directly but use knowledge of successful abstractions in the design of your software. </a:t>
            </a:r>
            <a:endParaRPr dirty="0" lang="en-GB" smtClean="0"/>
          </a:p>
          <a:p>
            <a:r>
              <a:rPr dirty="0" lang="en-US" smtClean="0">
                <a:solidFill>
                  <a:srgbClr val="FF0000"/>
                </a:solidFill>
              </a:rPr>
              <a:t>The object level </a:t>
            </a:r>
          </a:p>
          <a:p>
            <a:pPr lvl="1"/>
            <a:r>
              <a:rPr dirty="0" lang="en-US" smtClean="0"/>
              <a:t>At this level, you directly reuse objects from a library rather than writing the code yourself. </a:t>
            </a:r>
            <a:endParaRPr dirty="0" lang="en-GB" smtClean="0"/>
          </a:p>
          <a:p>
            <a:r>
              <a:rPr dirty="0" lang="en-US" smtClean="0">
                <a:solidFill>
                  <a:srgbClr val="FF0000"/>
                </a:solidFill>
              </a:rPr>
              <a:t>The component level </a:t>
            </a:r>
          </a:p>
          <a:p>
            <a:pPr lvl="1"/>
            <a:r>
              <a:rPr dirty="0" lang="en-US" smtClean="0"/>
              <a:t>Components are collections of objects and object classes that you reuse in application systems. </a:t>
            </a:r>
            <a:endParaRPr dirty="0" lang="en-GB" smtClean="0"/>
          </a:p>
          <a:p>
            <a:r>
              <a:rPr dirty="0" lang="en-US" smtClean="0">
                <a:solidFill>
                  <a:srgbClr val="FF0000"/>
                </a:solidFill>
              </a:rPr>
              <a:t>The system level </a:t>
            </a:r>
          </a:p>
          <a:p>
            <a:pPr lvl="1"/>
            <a:r>
              <a:rPr dirty="0" lang="en-US" smtClean="0"/>
              <a:t>At this level, you reuse entire application systems. </a:t>
            </a:r>
            <a:endParaRPr dirty="0" lang="en-US"/>
          </a:p>
        </p:txBody>
      </p:sp>
      <p:sp>
        <p:nvSpPr>
          <p:cNvPr id="1048765" name="Slide Number Placeholder 3"/>
          <p:cNvSpPr>
            <a:spLocks noGrp="1"/>
          </p:cNvSpPr>
          <p:nvPr>
            <p:ph type="sldNum" sz="quarter" idx="12"/>
          </p:nvPr>
        </p:nvSpPr>
        <p:spPr/>
        <p:txBody>
          <a:bodyPr/>
          <a:p>
            <a:fld id="{EC83099C-5FA5-B04A-B819-64718E2A253A}" type="slidenum">
              <a:rPr lang="en-US" smtClean="0"/>
              <a:t>41</a:t>
            </a:fld>
            <a:endParaRPr lang="en-US"/>
          </a:p>
        </p:txBody>
      </p:sp>
      <p:sp>
        <p:nvSpPr>
          <p:cNvPr id="1048766"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767" name="Title 1"/>
          <p:cNvSpPr>
            <a:spLocks noGrp="1"/>
          </p:cNvSpPr>
          <p:nvPr>
            <p:ph type="title"/>
          </p:nvPr>
        </p:nvSpPr>
        <p:spPr/>
        <p:txBody>
          <a:bodyPr/>
          <a:p>
            <a:r>
              <a:rPr dirty="0" lang="en-US" smtClean="0"/>
              <a:t>Reuse costs</a:t>
            </a:r>
            <a:endParaRPr dirty="0" lang="en-US"/>
          </a:p>
        </p:txBody>
      </p:sp>
      <p:sp>
        <p:nvSpPr>
          <p:cNvPr id="1048768" name="Content Placeholder 2"/>
          <p:cNvSpPr>
            <a:spLocks noGrp="1"/>
          </p:cNvSpPr>
          <p:nvPr>
            <p:ph idx="1"/>
          </p:nvPr>
        </p:nvSpPr>
        <p:spPr>
          <a:xfrm>
            <a:off x="457200" y="1600200"/>
            <a:ext cx="8229600" cy="4903839"/>
          </a:xfrm>
        </p:spPr>
        <p:txBody>
          <a:bodyPr/>
          <a:p>
            <a:r>
              <a:rPr dirty="0" lang="en-US" smtClean="0"/>
              <a:t>The costs of the </a:t>
            </a:r>
            <a:r>
              <a:rPr dirty="0" lang="en-US" smtClean="0">
                <a:solidFill>
                  <a:srgbClr val="FF0000"/>
                </a:solidFill>
              </a:rPr>
              <a:t>time spent in looking for software </a:t>
            </a:r>
            <a:r>
              <a:rPr dirty="0" lang="en-US" smtClean="0"/>
              <a:t>to reuse and assessing whether or not it meets your needs. </a:t>
            </a:r>
            <a:endParaRPr dirty="0" lang="en-GB" smtClean="0"/>
          </a:p>
          <a:p>
            <a:r>
              <a:rPr dirty="0" lang="en-US" smtClean="0"/>
              <a:t>Where applicable, the </a:t>
            </a:r>
            <a:r>
              <a:rPr dirty="0" lang="en-US" smtClean="0">
                <a:solidFill>
                  <a:srgbClr val="FF0000"/>
                </a:solidFill>
              </a:rPr>
              <a:t>costs of buying </a:t>
            </a:r>
            <a:r>
              <a:rPr dirty="0" lang="en-US" smtClean="0"/>
              <a:t>the reusable software. For large off-the-shelf systems, these costs can be very high.</a:t>
            </a:r>
            <a:endParaRPr dirty="0" lang="en-GB" smtClean="0"/>
          </a:p>
          <a:p>
            <a:r>
              <a:rPr dirty="0" lang="en-US" smtClean="0"/>
              <a:t>The costs of </a:t>
            </a:r>
            <a:r>
              <a:rPr dirty="0" lang="en-US" smtClean="0">
                <a:solidFill>
                  <a:srgbClr val="FF0000"/>
                </a:solidFill>
              </a:rPr>
              <a:t>adapting </a:t>
            </a:r>
            <a:r>
              <a:rPr dirty="0" lang="en-US" smtClean="0"/>
              <a:t>and </a:t>
            </a:r>
            <a:r>
              <a:rPr dirty="0" lang="en-US" smtClean="0">
                <a:solidFill>
                  <a:srgbClr val="FF0000"/>
                </a:solidFill>
              </a:rPr>
              <a:t>configuring</a:t>
            </a:r>
            <a:r>
              <a:rPr dirty="0" lang="en-US" smtClean="0"/>
              <a:t> the reusable software components or systems to reflect the requirements of the system that you are developing.</a:t>
            </a:r>
            <a:endParaRPr dirty="0" lang="en-GB" smtClean="0"/>
          </a:p>
          <a:p>
            <a:r>
              <a:rPr dirty="0" lang="en-US" smtClean="0"/>
              <a:t>The costs of </a:t>
            </a:r>
            <a:r>
              <a:rPr dirty="0" lang="en-US" smtClean="0">
                <a:solidFill>
                  <a:srgbClr val="FF0000"/>
                </a:solidFill>
              </a:rPr>
              <a:t>integrating reusable software elements </a:t>
            </a:r>
            <a:r>
              <a:rPr dirty="0" lang="en-US" smtClean="0"/>
              <a:t>with each other (if you are using software from different sources) and with the new code that you have developed. </a:t>
            </a:r>
            <a:endParaRPr dirty="0" lang="en-US"/>
          </a:p>
        </p:txBody>
      </p:sp>
      <p:sp>
        <p:nvSpPr>
          <p:cNvPr id="1048769" name="Slide Number Placeholder 3"/>
          <p:cNvSpPr>
            <a:spLocks noGrp="1"/>
          </p:cNvSpPr>
          <p:nvPr>
            <p:ph type="sldNum" sz="quarter" idx="12"/>
          </p:nvPr>
        </p:nvSpPr>
        <p:spPr/>
        <p:txBody>
          <a:bodyPr/>
          <a:p>
            <a:fld id="{EC83099C-5FA5-B04A-B819-64718E2A253A}" type="slidenum">
              <a:rPr lang="en-US" smtClean="0"/>
              <a:t>42</a:t>
            </a:fld>
            <a:endParaRPr lang="en-US"/>
          </a:p>
        </p:txBody>
      </p:sp>
      <p:sp>
        <p:nvSpPr>
          <p:cNvPr id="1048770"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sp>
        <p:nvSpPr>
          <p:cNvPr id="1048771" name="Title 1"/>
          <p:cNvSpPr>
            <a:spLocks noGrp="1"/>
          </p:cNvSpPr>
          <p:nvPr>
            <p:ph type="title"/>
          </p:nvPr>
        </p:nvSpPr>
        <p:spPr/>
        <p:txBody>
          <a:bodyPr/>
          <a:p>
            <a:r>
              <a:rPr dirty="0" lang="en-US" smtClean="0"/>
              <a:t>Configuration management</a:t>
            </a:r>
            <a:endParaRPr dirty="0" lang="en-US"/>
          </a:p>
        </p:txBody>
      </p:sp>
      <p:sp>
        <p:nvSpPr>
          <p:cNvPr id="1048772" name="Content Placeholder 2"/>
          <p:cNvSpPr>
            <a:spLocks noGrp="1"/>
          </p:cNvSpPr>
          <p:nvPr>
            <p:ph idx="1"/>
          </p:nvPr>
        </p:nvSpPr>
        <p:spPr/>
        <p:txBody>
          <a:bodyPr/>
          <a:p>
            <a:r>
              <a:rPr dirty="0" lang="en-US" smtClean="0"/>
              <a:t>Configuration management is the name given to the general process of </a:t>
            </a:r>
            <a:r>
              <a:rPr dirty="0" lang="en-US" smtClean="0">
                <a:solidFill>
                  <a:srgbClr val="FF0000"/>
                </a:solidFill>
              </a:rPr>
              <a:t>managing a changing software system. </a:t>
            </a:r>
          </a:p>
          <a:p>
            <a:r>
              <a:rPr dirty="0" lang="en-US" smtClean="0"/>
              <a:t>The aim of configuration management </a:t>
            </a:r>
            <a:r>
              <a:rPr dirty="0" lang="en-US" smtClean="0">
                <a:solidFill>
                  <a:srgbClr val="FF0000"/>
                </a:solidFill>
              </a:rPr>
              <a:t>is to support the system integration process </a:t>
            </a:r>
            <a:r>
              <a:rPr dirty="0" lang="en-US" smtClean="0"/>
              <a:t>so that all developers can </a:t>
            </a:r>
            <a:r>
              <a:rPr dirty="0" lang="en-US" smtClean="0">
                <a:solidFill>
                  <a:srgbClr val="FF0000"/>
                </a:solidFill>
              </a:rPr>
              <a:t>access</a:t>
            </a:r>
            <a:r>
              <a:rPr dirty="0" lang="en-US" smtClean="0"/>
              <a:t> the project</a:t>
            </a:r>
            <a:r>
              <a:rPr dirty="0" lang="en-US" smtClean="0">
                <a:solidFill>
                  <a:srgbClr val="FF0000"/>
                </a:solidFill>
              </a:rPr>
              <a:t> code </a:t>
            </a:r>
            <a:r>
              <a:rPr dirty="0" lang="en-US" smtClean="0"/>
              <a:t>and </a:t>
            </a:r>
            <a:r>
              <a:rPr dirty="0" lang="en-US" smtClean="0">
                <a:solidFill>
                  <a:srgbClr val="FF0000"/>
                </a:solidFill>
              </a:rPr>
              <a:t>documents in a controlled way</a:t>
            </a:r>
            <a:r>
              <a:rPr dirty="0" lang="en-US" smtClean="0"/>
              <a:t>, find out what changes have been made, and compile and link components to create a system. </a:t>
            </a:r>
          </a:p>
        </p:txBody>
      </p:sp>
      <p:sp>
        <p:nvSpPr>
          <p:cNvPr id="1048773" name="Slide Number Placeholder 3"/>
          <p:cNvSpPr>
            <a:spLocks noGrp="1"/>
          </p:cNvSpPr>
          <p:nvPr>
            <p:ph type="sldNum" sz="quarter" idx="12"/>
          </p:nvPr>
        </p:nvSpPr>
        <p:spPr/>
        <p:txBody>
          <a:bodyPr/>
          <a:p>
            <a:fld id="{EC83099C-5FA5-B04A-B819-64718E2A253A}" type="slidenum">
              <a:rPr lang="en-US" smtClean="0"/>
              <a:t>43</a:t>
            </a:fld>
            <a:endParaRPr lang="en-US"/>
          </a:p>
        </p:txBody>
      </p:sp>
      <p:sp>
        <p:nvSpPr>
          <p:cNvPr id="1048774"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775" name="Title 1"/>
          <p:cNvSpPr>
            <a:spLocks noGrp="1"/>
          </p:cNvSpPr>
          <p:nvPr>
            <p:ph type="title"/>
          </p:nvPr>
        </p:nvSpPr>
        <p:spPr/>
        <p:txBody>
          <a:bodyPr/>
          <a:p>
            <a:r>
              <a:rPr dirty="0" lang="en-US" smtClean="0"/>
              <a:t>Configuration management activities</a:t>
            </a:r>
            <a:endParaRPr dirty="0" lang="en-US"/>
          </a:p>
        </p:txBody>
      </p:sp>
      <p:sp>
        <p:nvSpPr>
          <p:cNvPr id="1048776" name="Content Placeholder 2"/>
          <p:cNvSpPr>
            <a:spLocks noGrp="1"/>
          </p:cNvSpPr>
          <p:nvPr>
            <p:ph idx="1"/>
          </p:nvPr>
        </p:nvSpPr>
        <p:spPr/>
        <p:txBody>
          <a:bodyPr/>
          <a:p>
            <a:r>
              <a:rPr dirty="0" sz="2200" lang="en-US" smtClean="0">
                <a:solidFill>
                  <a:srgbClr val="FF0000"/>
                </a:solidFill>
              </a:rPr>
              <a:t>Version management</a:t>
            </a:r>
            <a:r>
              <a:rPr dirty="0" sz="2200" lang="en-US" smtClean="0"/>
              <a:t>, where support is provided to keep track of the different versions of software components. Version management systems include facilities to coordinate development by several programmers. </a:t>
            </a:r>
            <a:endParaRPr dirty="0" sz="2200" lang="en-GB" smtClean="0"/>
          </a:p>
          <a:p>
            <a:r>
              <a:rPr dirty="0" sz="2200" lang="en-US" smtClean="0">
                <a:solidFill>
                  <a:srgbClr val="FF0000"/>
                </a:solidFill>
              </a:rPr>
              <a:t>System integration</a:t>
            </a:r>
            <a:r>
              <a:rPr dirty="0" sz="2200" lang="en-US" smtClean="0"/>
              <a:t>, where support is provided to help developers define what versions of components are used to create each version of a system. This description is then used to build a system automatically by compiling and linking the required components.</a:t>
            </a:r>
            <a:endParaRPr dirty="0" sz="2200" lang="en-GB" smtClean="0"/>
          </a:p>
          <a:p>
            <a:r>
              <a:rPr dirty="0" sz="2200" lang="en-US" smtClean="0">
                <a:solidFill>
                  <a:srgbClr val="FF0000"/>
                </a:solidFill>
              </a:rPr>
              <a:t>Problem tracking</a:t>
            </a:r>
            <a:r>
              <a:rPr dirty="0" sz="2200" lang="en-US" smtClean="0"/>
              <a:t>, where support is provided to allow users to report bugs and other problems, and to allow all developers to see who is working on these problems and when they are fixed.</a:t>
            </a:r>
            <a:r>
              <a:rPr dirty="0" sz="2200" lang="en-GB" smtClean="0"/>
              <a:t> </a:t>
            </a:r>
            <a:endParaRPr dirty="0" sz="2200" lang="en-US"/>
          </a:p>
        </p:txBody>
      </p:sp>
      <p:sp>
        <p:nvSpPr>
          <p:cNvPr id="1048777" name="Slide Number Placeholder 3"/>
          <p:cNvSpPr>
            <a:spLocks noGrp="1"/>
          </p:cNvSpPr>
          <p:nvPr>
            <p:ph type="sldNum" sz="quarter" idx="12"/>
          </p:nvPr>
        </p:nvSpPr>
        <p:spPr/>
        <p:txBody>
          <a:bodyPr/>
          <a:p>
            <a:fld id="{EC83099C-5FA5-B04A-B819-64718E2A253A}" type="slidenum">
              <a:rPr lang="en-US" smtClean="0"/>
              <a:t>44</a:t>
            </a:fld>
            <a:endParaRPr lang="en-US"/>
          </a:p>
        </p:txBody>
      </p:sp>
      <p:sp>
        <p:nvSpPr>
          <p:cNvPr id="1048778"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8779" name="Title 1"/>
          <p:cNvSpPr>
            <a:spLocks noGrp="1"/>
          </p:cNvSpPr>
          <p:nvPr>
            <p:ph type="title"/>
          </p:nvPr>
        </p:nvSpPr>
        <p:spPr/>
        <p:txBody>
          <a:bodyPr/>
          <a:p>
            <a:r>
              <a:rPr dirty="0" lang="en-US" smtClean="0"/>
              <a:t>Host-target development</a:t>
            </a:r>
            <a:endParaRPr dirty="0" lang="en-US"/>
          </a:p>
        </p:txBody>
      </p:sp>
      <p:sp>
        <p:nvSpPr>
          <p:cNvPr id="1048780" name="Content Placeholder 2"/>
          <p:cNvSpPr>
            <a:spLocks noGrp="1"/>
          </p:cNvSpPr>
          <p:nvPr>
            <p:ph idx="1"/>
          </p:nvPr>
        </p:nvSpPr>
        <p:spPr/>
        <p:txBody>
          <a:bodyPr/>
          <a:p>
            <a:r>
              <a:rPr dirty="0" lang="en-US" smtClean="0"/>
              <a:t>Most software is developed on </a:t>
            </a:r>
            <a:r>
              <a:rPr dirty="0" lang="en-US" smtClean="0">
                <a:solidFill>
                  <a:srgbClr val="FF0000"/>
                </a:solidFill>
              </a:rPr>
              <a:t>one computer (the host)</a:t>
            </a:r>
            <a:r>
              <a:rPr dirty="0" lang="en-US" smtClean="0"/>
              <a:t>, but runs on a </a:t>
            </a:r>
            <a:r>
              <a:rPr dirty="0" lang="en-US" smtClean="0">
                <a:solidFill>
                  <a:srgbClr val="FF0000"/>
                </a:solidFill>
              </a:rPr>
              <a:t>separate machine (the target). </a:t>
            </a:r>
          </a:p>
          <a:p>
            <a:r>
              <a:rPr dirty="0" lang="en-US" smtClean="0"/>
              <a:t>More generally, we can talk about a </a:t>
            </a:r>
            <a:r>
              <a:rPr dirty="0" lang="en-US" smtClean="0">
                <a:solidFill>
                  <a:srgbClr val="FF0000"/>
                </a:solidFill>
              </a:rPr>
              <a:t>development platform </a:t>
            </a:r>
            <a:r>
              <a:rPr dirty="0" lang="en-US" smtClean="0"/>
              <a:t>and an </a:t>
            </a:r>
            <a:r>
              <a:rPr dirty="0" lang="en-US" smtClean="0">
                <a:solidFill>
                  <a:srgbClr val="FF0000"/>
                </a:solidFill>
              </a:rPr>
              <a:t>execution platform</a:t>
            </a:r>
            <a:r>
              <a:rPr dirty="0" lang="en-US" smtClean="0"/>
              <a:t>. </a:t>
            </a:r>
          </a:p>
          <a:p>
            <a:pPr lvl="1"/>
            <a:r>
              <a:rPr dirty="0" lang="en-US" smtClean="0"/>
              <a:t>A platform is more than just hardware. </a:t>
            </a:r>
          </a:p>
          <a:p>
            <a:pPr lvl="1"/>
            <a:r>
              <a:rPr dirty="0" lang="en-US" smtClean="0"/>
              <a:t>It includes the installed operating system plus other supporting software such as a database management system or, for development platforms, an interactive development environment.</a:t>
            </a:r>
          </a:p>
          <a:p>
            <a:r>
              <a:rPr dirty="0" lang="en-US" smtClean="0"/>
              <a:t>Development platform usually </a:t>
            </a:r>
            <a:r>
              <a:rPr dirty="0" lang="en-US" smtClean="0">
                <a:solidFill>
                  <a:srgbClr val="FF0000"/>
                </a:solidFill>
              </a:rPr>
              <a:t>has different installed software </a:t>
            </a:r>
            <a:r>
              <a:rPr dirty="0" lang="en-US" smtClean="0"/>
              <a:t>than execution platform;</a:t>
            </a:r>
            <a:r>
              <a:rPr dirty="0" lang="en-GB" smtClean="0"/>
              <a:t> these platforms may have different architectures.</a:t>
            </a:r>
            <a:endParaRPr dirty="0" lang="en-US"/>
          </a:p>
        </p:txBody>
      </p:sp>
      <p:sp>
        <p:nvSpPr>
          <p:cNvPr id="1048781" name="Slide Number Placeholder 3"/>
          <p:cNvSpPr>
            <a:spLocks noGrp="1"/>
          </p:cNvSpPr>
          <p:nvPr>
            <p:ph type="sldNum" sz="quarter" idx="12"/>
          </p:nvPr>
        </p:nvSpPr>
        <p:spPr/>
        <p:txBody>
          <a:bodyPr/>
          <a:p>
            <a:fld id="{EC83099C-5FA5-B04A-B819-64718E2A253A}" type="slidenum">
              <a:rPr lang="en-US" smtClean="0"/>
              <a:t>45</a:t>
            </a:fld>
            <a:endParaRPr lang="en-US"/>
          </a:p>
        </p:txBody>
      </p:sp>
      <p:sp>
        <p:nvSpPr>
          <p:cNvPr id="1048782"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783" name="Title 1"/>
          <p:cNvSpPr>
            <a:spLocks noGrp="1"/>
          </p:cNvSpPr>
          <p:nvPr>
            <p:ph type="title"/>
          </p:nvPr>
        </p:nvSpPr>
        <p:spPr/>
        <p:txBody>
          <a:bodyPr/>
          <a:p>
            <a:r>
              <a:rPr dirty="0" lang="en-US" smtClean="0"/>
              <a:t>Development platform tools</a:t>
            </a:r>
            <a:endParaRPr dirty="0" lang="en-US"/>
          </a:p>
        </p:txBody>
      </p:sp>
      <p:sp>
        <p:nvSpPr>
          <p:cNvPr id="1048784" name="Content Placeholder 2"/>
          <p:cNvSpPr>
            <a:spLocks noGrp="1"/>
          </p:cNvSpPr>
          <p:nvPr>
            <p:ph idx="1"/>
          </p:nvPr>
        </p:nvSpPr>
        <p:spPr/>
        <p:txBody>
          <a:bodyPr/>
          <a:p>
            <a:r>
              <a:rPr dirty="0" lang="en-US" smtClean="0"/>
              <a:t>An </a:t>
            </a:r>
            <a:r>
              <a:rPr dirty="0" lang="en-US" smtClean="0">
                <a:solidFill>
                  <a:srgbClr val="FF0000"/>
                </a:solidFill>
              </a:rPr>
              <a:t>integrated compiler </a:t>
            </a:r>
            <a:r>
              <a:rPr dirty="0" lang="en-US" smtClean="0"/>
              <a:t>and syntax-directed editing system that allows you to create, edit and compile code.</a:t>
            </a:r>
            <a:endParaRPr dirty="0" lang="en-GB" smtClean="0"/>
          </a:p>
          <a:p>
            <a:r>
              <a:rPr dirty="0" lang="en-US" smtClean="0"/>
              <a:t>A language </a:t>
            </a:r>
            <a:r>
              <a:rPr dirty="0" lang="en-US" smtClean="0">
                <a:solidFill>
                  <a:srgbClr val="FF0000"/>
                </a:solidFill>
              </a:rPr>
              <a:t>debugging system</a:t>
            </a:r>
            <a:r>
              <a:rPr dirty="0" lang="en-US" smtClean="0"/>
              <a:t>.</a:t>
            </a:r>
            <a:endParaRPr dirty="0" lang="en-GB" smtClean="0"/>
          </a:p>
          <a:p>
            <a:r>
              <a:rPr dirty="0" lang="en-US" smtClean="0"/>
              <a:t>Graphical </a:t>
            </a:r>
            <a:r>
              <a:rPr dirty="0" lang="en-US" smtClean="0">
                <a:solidFill>
                  <a:srgbClr val="FF0000"/>
                </a:solidFill>
              </a:rPr>
              <a:t>editing tools</a:t>
            </a:r>
            <a:r>
              <a:rPr dirty="0" lang="en-US" smtClean="0"/>
              <a:t>, such as tools to edit UML models.</a:t>
            </a:r>
            <a:endParaRPr dirty="0" lang="en-GB" smtClean="0"/>
          </a:p>
          <a:p>
            <a:r>
              <a:rPr dirty="0" lang="en-US" smtClean="0">
                <a:solidFill>
                  <a:srgbClr val="FF0000"/>
                </a:solidFill>
              </a:rPr>
              <a:t>Testing tools</a:t>
            </a:r>
            <a:r>
              <a:rPr dirty="0" lang="en-US" smtClean="0"/>
              <a:t>, such as </a:t>
            </a:r>
            <a:r>
              <a:rPr dirty="0" lang="en-US" err="1" smtClean="0"/>
              <a:t>Junit</a:t>
            </a:r>
            <a:r>
              <a:rPr dirty="0" lang="en-US" smtClean="0"/>
              <a:t> that can automatically run a set of tests on a new version of a program.</a:t>
            </a:r>
            <a:endParaRPr dirty="0" lang="en-GB" smtClean="0"/>
          </a:p>
          <a:p>
            <a:r>
              <a:rPr dirty="0" lang="en-US" smtClean="0">
                <a:solidFill>
                  <a:srgbClr val="FF0000"/>
                </a:solidFill>
              </a:rPr>
              <a:t>Project support tools </a:t>
            </a:r>
            <a:r>
              <a:rPr dirty="0" lang="en-US" smtClean="0"/>
              <a:t>that help you organize the code for different development projects.</a:t>
            </a:r>
            <a:endParaRPr dirty="0" lang="en-GB" smtClean="0"/>
          </a:p>
          <a:p>
            <a:endParaRPr dirty="0" lang="en-US"/>
          </a:p>
        </p:txBody>
      </p:sp>
      <p:sp>
        <p:nvSpPr>
          <p:cNvPr id="1048785" name="Slide Number Placeholder 3"/>
          <p:cNvSpPr>
            <a:spLocks noGrp="1"/>
          </p:cNvSpPr>
          <p:nvPr>
            <p:ph type="sldNum" sz="quarter" idx="12"/>
          </p:nvPr>
        </p:nvSpPr>
        <p:spPr/>
        <p:txBody>
          <a:bodyPr/>
          <a:p>
            <a:fld id="{EC83099C-5FA5-B04A-B819-64718E2A253A}" type="slidenum">
              <a:rPr lang="en-US" smtClean="0"/>
              <a:t>46</a:t>
            </a:fld>
            <a:endParaRPr lang="en-US"/>
          </a:p>
        </p:txBody>
      </p:sp>
      <p:sp>
        <p:nvSpPr>
          <p:cNvPr id="1048786"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8787" name="Title 1"/>
          <p:cNvSpPr>
            <a:spLocks noGrp="1"/>
          </p:cNvSpPr>
          <p:nvPr>
            <p:ph type="title"/>
          </p:nvPr>
        </p:nvSpPr>
        <p:spPr/>
        <p:txBody>
          <a:bodyPr/>
          <a:p>
            <a:r>
              <a:rPr dirty="0" lang="en-US" smtClean="0"/>
              <a:t>Integrated development environments (</a:t>
            </a:r>
            <a:r>
              <a:rPr dirty="0" lang="en-US" err="1" smtClean="0"/>
              <a:t>IDEs</a:t>
            </a:r>
            <a:r>
              <a:rPr dirty="0" lang="en-US" smtClean="0"/>
              <a:t>)</a:t>
            </a:r>
            <a:endParaRPr dirty="0" lang="en-US"/>
          </a:p>
        </p:txBody>
      </p:sp>
      <p:sp>
        <p:nvSpPr>
          <p:cNvPr id="1048788" name="Content Placeholder 2"/>
          <p:cNvSpPr>
            <a:spLocks noGrp="1"/>
          </p:cNvSpPr>
          <p:nvPr>
            <p:ph idx="1"/>
          </p:nvPr>
        </p:nvSpPr>
        <p:spPr/>
        <p:txBody>
          <a:bodyPr/>
          <a:p>
            <a:r>
              <a:rPr dirty="0" lang="en-US" smtClean="0"/>
              <a:t>Software development tools are </a:t>
            </a:r>
            <a:r>
              <a:rPr dirty="0" lang="en-US" smtClean="0">
                <a:solidFill>
                  <a:srgbClr val="FF0000"/>
                </a:solidFill>
              </a:rPr>
              <a:t>often grouped </a:t>
            </a:r>
            <a:r>
              <a:rPr dirty="0" lang="en-US" smtClean="0"/>
              <a:t>to create an integrated development environment (IDE). </a:t>
            </a:r>
          </a:p>
          <a:p>
            <a:r>
              <a:rPr dirty="0" lang="en-US" smtClean="0"/>
              <a:t>An IDE is a set of software tools that </a:t>
            </a:r>
            <a:r>
              <a:rPr dirty="0" lang="en-US" smtClean="0">
                <a:solidFill>
                  <a:srgbClr val="FF0000"/>
                </a:solidFill>
              </a:rPr>
              <a:t>supports different aspects</a:t>
            </a:r>
            <a:r>
              <a:rPr dirty="0" lang="en-US" smtClean="0"/>
              <a:t> of software development, within some common framework and user interface. </a:t>
            </a:r>
          </a:p>
          <a:p>
            <a:r>
              <a:rPr dirty="0" lang="en-US" err="1" smtClean="0"/>
              <a:t>IDEs</a:t>
            </a:r>
            <a:r>
              <a:rPr dirty="0" lang="en-US" smtClean="0"/>
              <a:t> are created to support development in a </a:t>
            </a:r>
            <a:r>
              <a:rPr dirty="0" lang="en-US" smtClean="0">
                <a:solidFill>
                  <a:srgbClr val="FF0000"/>
                </a:solidFill>
              </a:rPr>
              <a:t>specific programming language </a:t>
            </a:r>
            <a:r>
              <a:rPr dirty="0" lang="en-US" smtClean="0"/>
              <a:t>such as Java. The language IDE may be developed specially, or may be an instantiation of a general-purpose IDE, with specific language-support tools.</a:t>
            </a:r>
            <a:endParaRPr dirty="0" lang="en-GB" smtClean="0"/>
          </a:p>
          <a:p>
            <a:endParaRPr dirty="0" lang="en-US"/>
          </a:p>
        </p:txBody>
      </p:sp>
      <p:sp>
        <p:nvSpPr>
          <p:cNvPr id="1048789" name="Slide Number Placeholder 3"/>
          <p:cNvSpPr>
            <a:spLocks noGrp="1"/>
          </p:cNvSpPr>
          <p:nvPr>
            <p:ph type="sldNum" sz="quarter" idx="12"/>
          </p:nvPr>
        </p:nvSpPr>
        <p:spPr/>
        <p:txBody>
          <a:bodyPr/>
          <a:p>
            <a:fld id="{EC83099C-5FA5-B04A-B819-64718E2A253A}" type="slidenum">
              <a:rPr lang="en-US" smtClean="0"/>
              <a:t>47</a:t>
            </a:fld>
            <a:endParaRPr lang="en-US"/>
          </a:p>
        </p:txBody>
      </p:sp>
      <p:sp>
        <p:nvSpPr>
          <p:cNvPr id="1048790"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8791" name="Title 1"/>
          <p:cNvSpPr>
            <a:spLocks noGrp="1"/>
          </p:cNvSpPr>
          <p:nvPr>
            <p:ph type="title"/>
          </p:nvPr>
        </p:nvSpPr>
        <p:spPr/>
        <p:txBody>
          <a:bodyPr/>
          <a:p>
            <a:r>
              <a:rPr lang="en-US" smtClean="0"/>
              <a:t>Component/system deployment factors</a:t>
            </a:r>
            <a:endParaRPr dirty="0" lang="en-US"/>
          </a:p>
        </p:txBody>
      </p:sp>
      <p:sp>
        <p:nvSpPr>
          <p:cNvPr id="1048792" name="Content Placeholder 2"/>
          <p:cNvSpPr>
            <a:spLocks noGrp="1"/>
          </p:cNvSpPr>
          <p:nvPr>
            <p:ph idx="1"/>
          </p:nvPr>
        </p:nvSpPr>
        <p:spPr>
          <a:xfrm>
            <a:off x="227517" y="1431148"/>
            <a:ext cx="8229600" cy="4525963"/>
          </a:xfrm>
        </p:spPr>
        <p:txBody>
          <a:bodyPr/>
          <a:p>
            <a:r>
              <a:rPr dirty="0" sz="2000" lang="en-US" smtClean="0"/>
              <a:t>If a component is designed </a:t>
            </a:r>
            <a:r>
              <a:rPr dirty="0" sz="2000" lang="en-US" smtClean="0">
                <a:solidFill>
                  <a:srgbClr val="FF0000"/>
                </a:solidFill>
              </a:rPr>
              <a:t>for a specific hardware architecture</a:t>
            </a:r>
            <a:r>
              <a:rPr dirty="0" sz="2000" lang="en-US" smtClean="0"/>
              <a:t>, or relies on some other software system, it must obviously be </a:t>
            </a:r>
            <a:r>
              <a:rPr dirty="0" sz="2000" lang="en-US" smtClean="0">
                <a:solidFill>
                  <a:srgbClr val="FF0000"/>
                </a:solidFill>
              </a:rPr>
              <a:t>deployed on </a:t>
            </a:r>
            <a:r>
              <a:rPr dirty="0" sz="2000" lang="en-US" smtClean="0"/>
              <a:t>a platform that provides </a:t>
            </a:r>
            <a:r>
              <a:rPr dirty="0" sz="2000" lang="en-US" smtClean="0">
                <a:solidFill>
                  <a:srgbClr val="FF0000"/>
                </a:solidFill>
              </a:rPr>
              <a:t>the required hardware </a:t>
            </a:r>
            <a:r>
              <a:rPr dirty="0" sz="2000" lang="en-US" smtClean="0"/>
              <a:t>and </a:t>
            </a:r>
            <a:r>
              <a:rPr dirty="0" sz="2000" lang="en-US" smtClean="0">
                <a:solidFill>
                  <a:srgbClr val="FF0000"/>
                </a:solidFill>
              </a:rPr>
              <a:t>software support.</a:t>
            </a:r>
            <a:endParaRPr dirty="0" sz="2000" lang="en-GB" smtClean="0">
              <a:solidFill>
                <a:srgbClr val="FF0000"/>
              </a:solidFill>
            </a:endParaRPr>
          </a:p>
          <a:p>
            <a:r>
              <a:rPr dirty="0" sz="2000" lang="en-US" smtClean="0"/>
              <a:t>High </a:t>
            </a:r>
            <a:r>
              <a:rPr dirty="0" sz="2000" lang="en-US" smtClean="0">
                <a:solidFill>
                  <a:srgbClr val="FF0000"/>
                </a:solidFill>
              </a:rPr>
              <a:t>availability systems </a:t>
            </a:r>
            <a:r>
              <a:rPr dirty="0" sz="2000" lang="en-US" smtClean="0"/>
              <a:t>may require components to be deployed on </a:t>
            </a:r>
            <a:r>
              <a:rPr dirty="0" sz="2000" lang="en-US" smtClean="0">
                <a:solidFill>
                  <a:srgbClr val="FF0000"/>
                </a:solidFill>
              </a:rPr>
              <a:t>more than one platform</a:t>
            </a:r>
            <a:r>
              <a:rPr dirty="0" sz="2000" lang="en-US" smtClean="0"/>
              <a:t>. This means that, in the event of platform failure, an alternative implementation of the component is available.</a:t>
            </a:r>
            <a:r>
              <a:rPr dirty="0" sz="2000" lang="en-GB" smtClean="0"/>
              <a:t> </a:t>
            </a:r>
            <a:endParaRPr dirty="0" sz="2000" lang="en-US" smtClean="0"/>
          </a:p>
          <a:p>
            <a:r>
              <a:rPr dirty="0" sz="2000" lang="en-US" smtClean="0"/>
              <a:t>If there is a </a:t>
            </a:r>
            <a:r>
              <a:rPr dirty="0" sz="2000" lang="en-US" smtClean="0">
                <a:solidFill>
                  <a:srgbClr val="FF0000"/>
                </a:solidFill>
              </a:rPr>
              <a:t>high level of communications </a:t>
            </a:r>
            <a:r>
              <a:rPr dirty="0" sz="2000" lang="en-US" smtClean="0"/>
              <a:t>traffic between components, it usually makes sense to deploy them on the </a:t>
            </a:r>
            <a:r>
              <a:rPr dirty="0" sz="2000" lang="en-US" smtClean="0">
                <a:solidFill>
                  <a:srgbClr val="FF0000"/>
                </a:solidFill>
              </a:rPr>
              <a:t>same platform or on platforms</a:t>
            </a:r>
            <a:r>
              <a:rPr dirty="0" sz="2000" lang="en-US" smtClean="0"/>
              <a:t> that are physically close to one other. This reduces the delay between the time a message is sent by one component and received by another.</a:t>
            </a:r>
            <a:endParaRPr dirty="0" sz="2000" lang="en-GB" smtClean="0"/>
          </a:p>
          <a:p>
            <a:endParaRPr dirty="0" lang="en-US"/>
          </a:p>
        </p:txBody>
      </p:sp>
      <p:sp>
        <p:nvSpPr>
          <p:cNvPr id="1048793" name="Slide Number Placeholder 3"/>
          <p:cNvSpPr>
            <a:spLocks noGrp="1"/>
          </p:cNvSpPr>
          <p:nvPr>
            <p:ph type="sldNum" sz="quarter" idx="12"/>
          </p:nvPr>
        </p:nvSpPr>
        <p:spPr/>
        <p:txBody>
          <a:bodyPr/>
          <a:p>
            <a:fld id="{EC83099C-5FA5-B04A-B819-64718E2A253A}" type="slidenum">
              <a:rPr lang="en-US" smtClean="0"/>
              <a:t>48</a:t>
            </a:fld>
            <a:endParaRPr lang="en-US"/>
          </a:p>
        </p:txBody>
      </p:sp>
      <p:sp>
        <p:nvSpPr>
          <p:cNvPr id="1048794"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795" name="Title 1"/>
          <p:cNvSpPr>
            <a:spLocks noGrp="1"/>
          </p:cNvSpPr>
          <p:nvPr>
            <p:ph type="title"/>
          </p:nvPr>
        </p:nvSpPr>
        <p:spPr/>
        <p:txBody>
          <a:bodyPr/>
          <a:p>
            <a:r>
              <a:rPr dirty="0" lang="en-US" smtClean="0"/>
              <a:t>Open source development</a:t>
            </a:r>
            <a:endParaRPr dirty="0" lang="en-US"/>
          </a:p>
        </p:txBody>
      </p:sp>
      <p:sp>
        <p:nvSpPr>
          <p:cNvPr id="1048796" name="Content Placeholder 2"/>
          <p:cNvSpPr>
            <a:spLocks noGrp="1"/>
          </p:cNvSpPr>
          <p:nvPr>
            <p:ph idx="1"/>
          </p:nvPr>
        </p:nvSpPr>
        <p:spPr/>
        <p:txBody>
          <a:bodyPr/>
          <a:p>
            <a:r>
              <a:rPr dirty="0" lang="en-US" smtClean="0"/>
              <a:t>Open source development is an approach to software development in which the </a:t>
            </a:r>
            <a:r>
              <a:rPr dirty="0" lang="en-US" smtClean="0">
                <a:solidFill>
                  <a:srgbClr val="FF0000"/>
                </a:solidFill>
              </a:rPr>
              <a:t>source code </a:t>
            </a:r>
            <a:r>
              <a:rPr dirty="0" lang="en-US" smtClean="0"/>
              <a:t>of a software system </a:t>
            </a:r>
            <a:r>
              <a:rPr dirty="0" lang="en-US" smtClean="0">
                <a:solidFill>
                  <a:srgbClr val="FF0000"/>
                </a:solidFill>
              </a:rPr>
              <a:t>is published </a:t>
            </a:r>
            <a:r>
              <a:rPr dirty="0" lang="en-US" smtClean="0"/>
              <a:t>and </a:t>
            </a:r>
            <a:r>
              <a:rPr dirty="0" lang="en-US" smtClean="0">
                <a:solidFill>
                  <a:srgbClr val="FF0000"/>
                </a:solidFill>
              </a:rPr>
              <a:t>volunteers are invited </a:t>
            </a:r>
            <a:r>
              <a:rPr dirty="0" lang="en-US" smtClean="0"/>
              <a:t>to participate in the </a:t>
            </a:r>
            <a:r>
              <a:rPr dirty="0" lang="en-US" smtClean="0">
                <a:solidFill>
                  <a:srgbClr val="FF0000"/>
                </a:solidFill>
              </a:rPr>
              <a:t>development process</a:t>
            </a:r>
          </a:p>
          <a:p>
            <a:r>
              <a:rPr dirty="0" lang="en-US" smtClean="0"/>
              <a:t>Its roots are in the Free Software Foundation (</a:t>
            </a:r>
            <a:r>
              <a:rPr dirty="0" lang="en-US" err="1" smtClean="0"/>
              <a:t>www.fsf.org</a:t>
            </a:r>
            <a:r>
              <a:rPr dirty="0" lang="en-US" smtClean="0"/>
              <a:t>), which advocates that </a:t>
            </a:r>
            <a:r>
              <a:rPr dirty="0" lang="en-US" smtClean="0">
                <a:solidFill>
                  <a:srgbClr val="7030A0"/>
                </a:solidFill>
              </a:rPr>
              <a:t>source code should not be proprietary but rather should always be available for users to examine and modify as they wish</a:t>
            </a:r>
            <a:r>
              <a:rPr dirty="0" lang="en-US" smtClean="0"/>
              <a:t>. </a:t>
            </a:r>
          </a:p>
          <a:p>
            <a:r>
              <a:rPr dirty="0" lang="en-US" smtClean="0"/>
              <a:t>Open source software extended this idea by using the Internet to </a:t>
            </a:r>
            <a:r>
              <a:rPr dirty="0" lang="en-US" smtClean="0">
                <a:solidFill>
                  <a:srgbClr val="FF0000"/>
                </a:solidFill>
              </a:rPr>
              <a:t>recruit</a:t>
            </a:r>
            <a:r>
              <a:rPr dirty="0" lang="en-US" smtClean="0"/>
              <a:t> a much </a:t>
            </a:r>
            <a:r>
              <a:rPr dirty="0" lang="en-US" smtClean="0">
                <a:solidFill>
                  <a:srgbClr val="FF0000"/>
                </a:solidFill>
              </a:rPr>
              <a:t>larger </a:t>
            </a:r>
            <a:r>
              <a:rPr dirty="0" lang="en-US" smtClean="0"/>
              <a:t>population of </a:t>
            </a:r>
            <a:r>
              <a:rPr dirty="0" lang="en-US" smtClean="0">
                <a:solidFill>
                  <a:srgbClr val="FF0000"/>
                </a:solidFill>
              </a:rPr>
              <a:t>volunteer developers</a:t>
            </a:r>
            <a:r>
              <a:rPr dirty="0" lang="en-US" smtClean="0"/>
              <a:t>. Many of them are also users of the code. </a:t>
            </a:r>
            <a:endParaRPr dirty="0" lang="en-GB" smtClean="0"/>
          </a:p>
          <a:p>
            <a:endParaRPr dirty="0" lang="en-US"/>
          </a:p>
        </p:txBody>
      </p:sp>
      <p:sp>
        <p:nvSpPr>
          <p:cNvPr id="1048797" name="Slide Number Placeholder 3"/>
          <p:cNvSpPr>
            <a:spLocks noGrp="1"/>
          </p:cNvSpPr>
          <p:nvPr>
            <p:ph type="sldNum" sz="quarter" idx="12"/>
          </p:nvPr>
        </p:nvSpPr>
        <p:spPr/>
        <p:txBody>
          <a:bodyPr/>
          <a:p>
            <a:fld id="{EC83099C-5FA5-B04A-B819-64718E2A253A}" type="slidenum">
              <a:rPr lang="en-US" smtClean="0"/>
              <a:t>49</a:t>
            </a:fld>
            <a:endParaRPr lang="en-US"/>
          </a:p>
        </p:txBody>
      </p:sp>
      <p:sp>
        <p:nvSpPr>
          <p:cNvPr id="1048798"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21" name="Rectangle 2"/>
          <p:cNvSpPr>
            <a:spLocks noGrp="1" noChangeArrowheads="1"/>
          </p:cNvSpPr>
          <p:nvPr>
            <p:ph type="title"/>
          </p:nvPr>
        </p:nvSpPr>
        <p:spPr>
          <a:xfrm>
            <a:off x="669925" y="306388"/>
            <a:ext cx="8093075" cy="917575"/>
          </a:xfrm>
        </p:spPr>
        <p:txBody>
          <a:bodyPr/>
          <a:p>
            <a:r>
              <a:rPr lang="en-US"/>
              <a:t>An object-oriented design process</a:t>
            </a:r>
          </a:p>
        </p:txBody>
      </p:sp>
      <p:sp>
        <p:nvSpPr>
          <p:cNvPr id="1048622" name="Rectangle 3"/>
          <p:cNvSpPr>
            <a:spLocks noGrp="1" noChangeArrowheads="1"/>
          </p:cNvSpPr>
          <p:nvPr>
            <p:ph type="body" idx="1"/>
          </p:nvPr>
        </p:nvSpPr>
        <p:spPr/>
        <p:txBody>
          <a:bodyPr/>
          <a:p>
            <a:pPr>
              <a:lnSpc>
                <a:spcPct val="90000"/>
              </a:lnSpc>
            </a:pPr>
            <a:r>
              <a:rPr dirty="0" lang="en-US"/>
              <a:t>Structured</a:t>
            </a:r>
            <a:r>
              <a:rPr dirty="0" lang="en-US" smtClean="0"/>
              <a:t> object-oriented design </a:t>
            </a:r>
            <a:r>
              <a:rPr dirty="0" lang="en-US"/>
              <a:t>processes </a:t>
            </a:r>
            <a:r>
              <a:rPr dirty="0" lang="en-US">
                <a:solidFill>
                  <a:srgbClr val="FF0000"/>
                </a:solidFill>
              </a:rPr>
              <a:t>involve</a:t>
            </a:r>
            <a:r>
              <a:rPr dirty="0" lang="en-US"/>
              <a:t> developing a </a:t>
            </a:r>
            <a:r>
              <a:rPr dirty="0" lang="en-US">
                <a:solidFill>
                  <a:srgbClr val="FF0000"/>
                </a:solidFill>
              </a:rPr>
              <a:t>number of different system models</a:t>
            </a:r>
            <a:r>
              <a:rPr dirty="0" lang="en-US"/>
              <a:t>.</a:t>
            </a:r>
          </a:p>
          <a:p>
            <a:pPr>
              <a:lnSpc>
                <a:spcPct val="90000"/>
              </a:lnSpc>
            </a:pPr>
            <a:r>
              <a:rPr dirty="0" lang="en-US"/>
              <a:t>They require a </a:t>
            </a:r>
            <a:r>
              <a:rPr dirty="0" lang="en-US">
                <a:solidFill>
                  <a:srgbClr val="FF0000"/>
                </a:solidFill>
              </a:rPr>
              <a:t>lot of effort </a:t>
            </a:r>
            <a:r>
              <a:rPr dirty="0" lang="en-US"/>
              <a:t>for development and maintenance of these models and, </a:t>
            </a:r>
            <a:r>
              <a:rPr dirty="0" lang="en-US">
                <a:solidFill>
                  <a:srgbClr val="FF0000"/>
                </a:solidFill>
              </a:rPr>
              <a:t>for small systems</a:t>
            </a:r>
            <a:r>
              <a:rPr dirty="0" lang="en-US"/>
              <a:t>, this </a:t>
            </a:r>
            <a:r>
              <a:rPr dirty="0" lang="en-US">
                <a:solidFill>
                  <a:srgbClr val="FF0000"/>
                </a:solidFill>
              </a:rPr>
              <a:t>may not be cost-effective</a:t>
            </a:r>
            <a:r>
              <a:rPr dirty="0" lang="en-US"/>
              <a:t>.</a:t>
            </a:r>
          </a:p>
          <a:p>
            <a:pPr>
              <a:lnSpc>
                <a:spcPct val="90000"/>
              </a:lnSpc>
            </a:pPr>
            <a:r>
              <a:rPr dirty="0" lang="en-US"/>
              <a:t>However, for large systems developed by different groups design models are an</a:t>
            </a:r>
            <a:r>
              <a:rPr dirty="0" lang="en-US" smtClean="0"/>
              <a:t> important communication </a:t>
            </a:r>
            <a:r>
              <a:rPr dirty="0" lang="en-US"/>
              <a:t>mechanism.</a:t>
            </a:r>
          </a:p>
        </p:txBody>
      </p:sp>
      <p:sp>
        <p:nvSpPr>
          <p:cNvPr id="1048623" name="Slide Number Placeholder 3"/>
          <p:cNvSpPr>
            <a:spLocks noGrp="1"/>
          </p:cNvSpPr>
          <p:nvPr>
            <p:ph type="sldNum" sz="quarter" idx="12"/>
          </p:nvPr>
        </p:nvSpPr>
        <p:spPr/>
        <p:txBody>
          <a:bodyPr/>
          <a:p>
            <a:fld id="{EC83099C-5FA5-B04A-B819-64718E2A253A}" type="slidenum">
              <a:rPr lang="en-US" smtClean="0"/>
              <a:t>5</a:t>
            </a:fld>
            <a:endParaRPr lang="en-US"/>
          </a:p>
        </p:txBody>
      </p:sp>
      <p:sp>
        <p:nvSpPr>
          <p:cNvPr id="1048624"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799" name="Title 1"/>
          <p:cNvSpPr>
            <a:spLocks noGrp="1"/>
          </p:cNvSpPr>
          <p:nvPr>
            <p:ph type="title"/>
          </p:nvPr>
        </p:nvSpPr>
        <p:spPr/>
        <p:txBody>
          <a:bodyPr/>
          <a:p>
            <a:r>
              <a:rPr dirty="0" lang="en-US" smtClean="0"/>
              <a:t>Open source systems</a:t>
            </a:r>
            <a:endParaRPr dirty="0" lang="en-US"/>
          </a:p>
        </p:txBody>
      </p:sp>
      <p:sp>
        <p:nvSpPr>
          <p:cNvPr id="1048800" name="Content Placeholder 2"/>
          <p:cNvSpPr>
            <a:spLocks noGrp="1"/>
          </p:cNvSpPr>
          <p:nvPr>
            <p:ph idx="1"/>
          </p:nvPr>
        </p:nvSpPr>
        <p:spPr/>
        <p:txBody>
          <a:bodyPr/>
          <a:p>
            <a:r>
              <a:rPr dirty="0" lang="en-US" smtClean="0"/>
              <a:t>The best-known open source product is, of course, the </a:t>
            </a:r>
            <a:r>
              <a:rPr dirty="0" lang="en-US" smtClean="0">
                <a:solidFill>
                  <a:srgbClr val="FF0000"/>
                </a:solidFill>
              </a:rPr>
              <a:t>Linux operating system </a:t>
            </a:r>
            <a:r>
              <a:rPr dirty="0" lang="en-US" smtClean="0"/>
              <a:t>which is widely used as a server system and, increasingly, as a desktop environment.</a:t>
            </a:r>
          </a:p>
          <a:p>
            <a:r>
              <a:rPr dirty="0" lang="en-US" smtClean="0"/>
              <a:t>Other important open source products are </a:t>
            </a:r>
            <a:r>
              <a:rPr dirty="0" lang="en-US" smtClean="0">
                <a:solidFill>
                  <a:srgbClr val="FF0000"/>
                </a:solidFill>
              </a:rPr>
              <a:t>Java</a:t>
            </a:r>
            <a:r>
              <a:rPr dirty="0" lang="en-US" smtClean="0"/>
              <a:t>, the </a:t>
            </a:r>
            <a:r>
              <a:rPr dirty="0" lang="en-US" smtClean="0">
                <a:solidFill>
                  <a:srgbClr val="FF0000"/>
                </a:solidFill>
              </a:rPr>
              <a:t>Apache web server </a:t>
            </a:r>
            <a:r>
              <a:rPr dirty="0" lang="en-US" smtClean="0"/>
              <a:t>and the </a:t>
            </a:r>
            <a:r>
              <a:rPr dirty="0" lang="en-US" err="1" smtClean="0">
                <a:solidFill>
                  <a:srgbClr val="FF0000"/>
                </a:solidFill>
              </a:rPr>
              <a:t>mySQL</a:t>
            </a:r>
            <a:r>
              <a:rPr dirty="0" lang="en-US" smtClean="0">
                <a:solidFill>
                  <a:srgbClr val="FF0000"/>
                </a:solidFill>
              </a:rPr>
              <a:t> database management system</a:t>
            </a:r>
            <a:r>
              <a:rPr dirty="0" lang="en-US" smtClean="0"/>
              <a:t>. </a:t>
            </a:r>
            <a:endParaRPr dirty="0" lang="en-US"/>
          </a:p>
        </p:txBody>
      </p:sp>
      <p:sp>
        <p:nvSpPr>
          <p:cNvPr id="1048801" name="Slide Number Placeholder 3"/>
          <p:cNvSpPr>
            <a:spLocks noGrp="1"/>
          </p:cNvSpPr>
          <p:nvPr>
            <p:ph type="sldNum" sz="quarter" idx="12"/>
          </p:nvPr>
        </p:nvSpPr>
        <p:spPr/>
        <p:txBody>
          <a:bodyPr/>
          <a:p>
            <a:fld id="{EC83099C-5FA5-B04A-B819-64718E2A253A}" type="slidenum">
              <a:rPr lang="en-US" smtClean="0"/>
              <a:t>50</a:t>
            </a:fld>
            <a:endParaRPr lang="en-US"/>
          </a:p>
        </p:txBody>
      </p:sp>
      <p:sp>
        <p:nvSpPr>
          <p:cNvPr id="1048802"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sp>
        <p:nvSpPr>
          <p:cNvPr id="1048803" name="Title 1"/>
          <p:cNvSpPr>
            <a:spLocks noGrp="1"/>
          </p:cNvSpPr>
          <p:nvPr>
            <p:ph type="title"/>
          </p:nvPr>
        </p:nvSpPr>
        <p:spPr/>
        <p:txBody>
          <a:bodyPr/>
          <a:p>
            <a:r>
              <a:rPr dirty="0" lang="en-US" smtClean="0"/>
              <a:t>Open source issues</a:t>
            </a:r>
            <a:endParaRPr dirty="0" lang="en-US"/>
          </a:p>
        </p:txBody>
      </p:sp>
      <p:sp>
        <p:nvSpPr>
          <p:cNvPr id="1048804" name="Content Placeholder 2"/>
          <p:cNvSpPr>
            <a:spLocks noGrp="1"/>
          </p:cNvSpPr>
          <p:nvPr>
            <p:ph idx="1"/>
          </p:nvPr>
        </p:nvSpPr>
        <p:spPr/>
        <p:txBody>
          <a:bodyPr/>
          <a:p>
            <a:r>
              <a:rPr dirty="0" lang="en-US" smtClean="0"/>
              <a:t>Should the product that </a:t>
            </a:r>
            <a:r>
              <a:rPr dirty="0" lang="en-US" smtClean="0">
                <a:solidFill>
                  <a:srgbClr val="FF0000"/>
                </a:solidFill>
              </a:rPr>
              <a:t>is being developed </a:t>
            </a:r>
            <a:r>
              <a:rPr dirty="0" lang="en-US" smtClean="0"/>
              <a:t>make use of open source components?</a:t>
            </a:r>
            <a:endParaRPr dirty="0" lang="en-GB" smtClean="0"/>
          </a:p>
          <a:p>
            <a:r>
              <a:rPr dirty="0" lang="en-US" smtClean="0"/>
              <a:t>Should an open source approach be used for the software’s development?</a:t>
            </a:r>
          </a:p>
          <a:p>
            <a:pPr>
              <a:buNone/>
            </a:pPr>
            <a:endParaRPr dirty="0" lang="en-GB" smtClean="0"/>
          </a:p>
          <a:p>
            <a:endParaRPr dirty="0" lang="en-US"/>
          </a:p>
        </p:txBody>
      </p:sp>
      <p:sp>
        <p:nvSpPr>
          <p:cNvPr id="1048805" name="Slide Number Placeholder 3"/>
          <p:cNvSpPr>
            <a:spLocks noGrp="1"/>
          </p:cNvSpPr>
          <p:nvPr>
            <p:ph type="sldNum" sz="quarter" idx="12"/>
          </p:nvPr>
        </p:nvSpPr>
        <p:spPr/>
        <p:txBody>
          <a:bodyPr/>
          <a:p>
            <a:fld id="{EC83099C-5FA5-B04A-B819-64718E2A253A}" type="slidenum">
              <a:rPr lang="en-US" smtClean="0"/>
              <a:t>51</a:t>
            </a:fld>
            <a:endParaRPr lang="en-US"/>
          </a:p>
        </p:txBody>
      </p:sp>
      <p:sp>
        <p:nvSpPr>
          <p:cNvPr id="1048806"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807" name="Title 1"/>
          <p:cNvSpPr>
            <a:spLocks noGrp="1"/>
          </p:cNvSpPr>
          <p:nvPr>
            <p:ph type="title"/>
          </p:nvPr>
        </p:nvSpPr>
        <p:spPr/>
        <p:txBody>
          <a:bodyPr/>
          <a:p>
            <a:r>
              <a:rPr dirty="0" lang="en-US" smtClean="0"/>
              <a:t>Open source business</a:t>
            </a:r>
            <a:endParaRPr dirty="0" lang="en-US"/>
          </a:p>
        </p:txBody>
      </p:sp>
      <p:sp>
        <p:nvSpPr>
          <p:cNvPr id="1048808" name="Content Placeholder 2"/>
          <p:cNvSpPr>
            <a:spLocks noGrp="1"/>
          </p:cNvSpPr>
          <p:nvPr>
            <p:ph idx="1"/>
          </p:nvPr>
        </p:nvSpPr>
        <p:spPr/>
        <p:txBody>
          <a:bodyPr/>
          <a:p>
            <a:r>
              <a:rPr dirty="0" lang="en-US" smtClean="0"/>
              <a:t>More and more product companies are using an open source approach to development. </a:t>
            </a:r>
          </a:p>
          <a:p>
            <a:r>
              <a:rPr dirty="0" lang="en-US" smtClean="0"/>
              <a:t>Their business model is not reliant on selling a software product but on </a:t>
            </a:r>
            <a:r>
              <a:rPr dirty="0" lang="en-US" smtClean="0">
                <a:solidFill>
                  <a:srgbClr val="FF0000"/>
                </a:solidFill>
              </a:rPr>
              <a:t>selling support for that product</a:t>
            </a:r>
            <a:r>
              <a:rPr dirty="0" lang="en-US" smtClean="0"/>
              <a:t>. </a:t>
            </a:r>
          </a:p>
          <a:p>
            <a:r>
              <a:rPr dirty="0" lang="en-US" smtClean="0"/>
              <a:t>They believe that involving the open source community will allow software to be developed more cheaply, more quickly and will create a community of users for the software. </a:t>
            </a:r>
            <a:endParaRPr dirty="0" lang="en-US"/>
          </a:p>
        </p:txBody>
      </p:sp>
      <p:sp>
        <p:nvSpPr>
          <p:cNvPr id="1048809" name="Slide Number Placeholder 3"/>
          <p:cNvSpPr>
            <a:spLocks noGrp="1"/>
          </p:cNvSpPr>
          <p:nvPr>
            <p:ph type="sldNum" sz="quarter" idx="12"/>
          </p:nvPr>
        </p:nvSpPr>
        <p:spPr/>
        <p:txBody>
          <a:bodyPr/>
          <a:p>
            <a:fld id="{EC83099C-5FA5-B04A-B819-64718E2A253A}" type="slidenum">
              <a:rPr lang="en-US" smtClean="0"/>
              <a:t>52</a:t>
            </a:fld>
            <a:endParaRPr lang="en-US"/>
          </a:p>
        </p:txBody>
      </p:sp>
      <p:sp>
        <p:nvSpPr>
          <p:cNvPr id="1048810"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811" name="Title 1"/>
          <p:cNvSpPr>
            <a:spLocks noGrp="1"/>
          </p:cNvSpPr>
          <p:nvPr>
            <p:ph type="title"/>
          </p:nvPr>
        </p:nvSpPr>
        <p:spPr/>
        <p:txBody>
          <a:bodyPr/>
          <a:p>
            <a:r>
              <a:rPr dirty="0" lang="en-US" smtClean="0"/>
              <a:t>Open source licensing</a:t>
            </a:r>
            <a:endParaRPr dirty="0" lang="en-US"/>
          </a:p>
        </p:txBody>
      </p:sp>
      <p:sp>
        <p:nvSpPr>
          <p:cNvPr id="1048812" name="Content Placeholder 2"/>
          <p:cNvSpPr>
            <a:spLocks noGrp="1"/>
          </p:cNvSpPr>
          <p:nvPr>
            <p:ph idx="1"/>
          </p:nvPr>
        </p:nvSpPr>
        <p:spPr/>
        <p:txBody>
          <a:bodyPr/>
          <a:p>
            <a:r>
              <a:rPr dirty="0" lang="en-US" smtClean="0"/>
              <a:t>A fundamental </a:t>
            </a:r>
            <a:r>
              <a:rPr dirty="0" lang="en-US" smtClean="0"/>
              <a:t>principle of open-source development is that source code should be freely available, this does not mean that anyone can do as they wish with that code.</a:t>
            </a:r>
          </a:p>
          <a:p>
            <a:pPr lvl="1"/>
            <a:r>
              <a:rPr dirty="0" lang="en-US" smtClean="0"/>
              <a:t>Legally, the </a:t>
            </a:r>
            <a:r>
              <a:rPr dirty="0" lang="en-US" smtClean="0">
                <a:solidFill>
                  <a:srgbClr val="FF0000"/>
                </a:solidFill>
              </a:rPr>
              <a:t>developer of the code </a:t>
            </a:r>
            <a:r>
              <a:rPr dirty="0" lang="en-US" smtClean="0"/>
              <a:t>(either a company or an individual) still </a:t>
            </a:r>
            <a:r>
              <a:rPr dirty="0" lang="en-US" smtClean="0">
                <a:solidFill>
                  <a:srgbClr val="FF0000"/>
                </a:solidFill>
              </a:rPr>
              <a:t>owns the code</a:t>
            </a:r>
            <a:r>
              <a:rPr dirty="0" lang="en-US" smtClean="0"/>
              <a:t>. They can place restrictions on how it is used by including legally binding conditions in an open source software license. </a:t>
            </a:r>
          </a:p>
          <a:p>
            <a:pPr lvl="1"/>
            <a:r>
              <a:rPr dirty="0" lang="en-US" smtClean="0"/>
              <a:t>Some open source developers believe that if an open source component is used to develop a new system, then that system should also be open source. </a:t>
            </a:r>
          </a:p>
          <a:p>
            <a:pPr lvl="1"/>
            <a:r>
              <a:rPr dirty="0" lang="en-US" smtClean="0"/>
              <a:t>Others are willing to allow their code to be used without this restriction. The developed systems may be proprietary and sold as closed source systems.</a:t>
            </a:r>
            <a:endParaRPr dirty="0" lang="en-GB" smtClean="0"/>
          </a:p>
          <a:p>
            <a:endParaRPr dirty="0" lang="en-US"/>
          </a:p>
        </p:txBody>
      </p:sp>
      <p:sp>
        <p:nvSpPr>
          <p:cNvPr id="1048813" name="Slide Number Placeholder 3"/>
          <p:cNvSpPr>
            <a:spLocks noGrp="1"/>
          </p:cNvSpPr>
          <p:nvPr>
            <p:ph type="sldNum" sz="quarter" idx="12"/>
          </p:nvPr>
        </p:nvSpPr>
        <p:spPr/>
        <p:txBody>
          <a:bodyPr/>
          <a:p>
            <a:fld id="{EC83099C-5FA5-B04A-B819-64718E2A253A}" type="slidenum">
              <a:rPr lang="en-US" smtClean="0"/>
              <a:t>53</a:t>
            </a:fld>
            <a:endParaRPr lang="en-US"/>
          </a:p>
        </p:txBody>
      </p:sp>
      <p:sp>
        <p:nvSpPr>
          <p:cNvPr id="1048814"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815" name="Title 1"/>
          <p:cNvSpPr>
            <a:spLocks noGrp="1"/>
          </p:cNvSpPr>
          <p:nvPr>
            <p:ph type="title"/>
          </p:nvPr>
        </p:nvSpPr>
        <p:spPr/>
        <p:txBody>
          <a:bodyPr/>
          <a:p>
            <a:r>
              <a:rPr dirty="0" lang="en-US" smtClean="0"/>
              <a:t>License models</a:t>
            </a:r>
            <a:endParaRPr dirty="0" lang="en-US"/>
          </a:p>
        </p:txBody>
      </p:sp>
      <p:sp>
        <p:nvSpPr>
          <p:cNvPr id="1048816" name="Content Placeholder 2"/>
          <p:cNvSpPr>
            <a:spLocks noGrp="1"/>
          </p:cNvSpPr>
          <p:nvPr>
            <p:ph idx="1"/>
          </p:nvPr>
        </p:nvSpPr>
        <p:spPr/>
        <p:txBody>
          <a:bodyPr/>
          <a:p>
            <a:r>
              <a:rPr dirty="0" sz="2200" lang="en-US" smtClean="0"/>
              <a:t>The GNU General Public License (GPL). This is a so-called ‘reciprocal’ license that means that if you use open source software that is licensed under the </a:t>
            </a:r>
            <a:r>
              <a:rPr dirty="0" sz="2200" lang="en-US" smtClean="0">
                <a:solidFill>
                  <a:srgbClr val="FF0000"/>
                </a:solidFill>
              </a:rPr>
              <a:t>GPL license</a:t>
            </a:r>
            <a:r>
              <a:rPr dirty="0" sz="2200" lang="en-US" smtClean="0"/>
              <a:t>, then you </a:t>
            </a:r>
            <a:r>
              <a:rPr dirty="0" sz="2200" lang="en-US" smtClean="0">
                <a:solidFill>
                  <a:srgbClr val="FF0000"/>
                </a:solidFill>
              </a:rPr>
              <a:t>must make that software open source</a:t>
            </a:r>
            <a:r>
              <a:rPr dirty="0" sz="2200" lang="en-US" smtClean="0"/>
              <a:t>. </a:t>
            </a:r>
            <a:endParaRPr dirty="0" sz="2200" lang="en-GB" smtClean="0"/>
          </a:p>
          <a:p>
            <a:r>
              <a:rPr dirty="0" sz="2200" lang="en-US" smtClean="0"/>
              <a:t>The GNU Lesser General Public License (</a:t>
            </a:r>
            <a:r>
              <a:rPr dirty="0" sz="2200" lang="en-US" smtClean="0">
                <a:solidFill>
                  <a:srgbClr val="FF0000"/>
                </a:solidFill>
              </a:rPr>
              <a:t>LGPL</a:t>
            </a:r>
            <a:r>
              <a:rPr dirty="0" sz="2200" lang="en-US" smtClean="0"/>
              <a:t>) is a variant of the GPL license where you can write components that link to open source </a:t>
            </a:r>
            <a:r>
              <a:rPr dirty="0" sz="2200" lang="en-US" smtClean="0">
                <a:solidFill>
                  <a:srgbClr val="FF0000"/>
                </a:solidFill>
              </a:rPr>
              <a:t>code without having to publish </a:t>
            </a:r>
            <a:r>
              <a:rPr dirty="0" sz="2200" lang="en-US" smtClean="0"/>
              <a:t>the source of these components. </a:t>
            </a:r>
            <a:endParaRPr dirty="0" sz="2200" lang="en-GB" smtClean="0"/>
          </a:p>
          <a:p>
            <a:r>
              <a:rPr dirty="0" sz="2200" lang="en-US" smtClean="0"/>
              <a:t>The Berkley Standard Distribution (BSD) License. This is a non-reciprocal license, which means you are not obliged to re-publish any changes or modifications made to open source code. You can </a:t>
            </a:r>
            <a:r>
              <a:rPr dirty="0" sz="2200" lang="en-US" smtClean="0">
                <a:solidFill>
                  <a:srgbClr val="FF0000"/>
                </a:solidFill>
              </a:rPr>
              <a:t>include the code </a:t>
            </a:r>
            <a:r>
              <a:rPr dirty="0" sz="2200" lang="en-US" smtClean="0"/>
              <a:t>in proprietary systems </a:t>
            </a:r>
            <a:r>
              <a:rPr dirty="0" sz="2200" lang="en-US" smtClean="0">
                <a:solidFill>
                  <a:srgbClr val="FF0000"/>
                </a:solidFill>
              </a:rPr>
              <a:t>that are sold.</a:t>
            </a:r>
            <a:endParaRPr dirty="0" sz="2200" lang="en-GB" smtClean="0">
              <a:solidFill>
                <a:srgbClr val="FF0000"/>
              </a:solidFill>
            </a:endParaRPr>
          </a:p>
          <a:p>
            <a:endParaRPr dirty="0" lang="en-US"/>
          </a:p>
        </p:txBody>
      </p:sp>
      <p:sp>
        <p:nvSpPr>
          <p:cNvPr id="1048817" name="Slide Number Placeholder 3"/>
          <p:cNvSpPr>
            <a:spLocks noGrp="1"/>
          </p:cNvSpPr>
          <p:nvPr>
            <p:ph type="sldNum" sz="quarter" idx="12"/>
          </p:nvPr>
        </p:nvSpPr>
        <p:spPr/>
        <p:txBody>
          <a:bodyPr/>
          <a:p>
            <a:fld id="{EC83099C-5FA5-B04A-B819-64718E2A253A}" type="slidenum">
              <a:rPr lang="en-US" smtClean="0"/>
              <a:t>54</a:t>
            </a:fld>
            <a:endParaRPr lang="en-US"/>
          </a:p>
        </p:txBody>
      </p:sp>
      <p:sp>
        <p:nvSpPr>
          <p:cNvPr id="1048818"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8819" name="Title 1"/>
          <p:cNvSpPr>
            <a:spLocks noGrp="1"/>
          </p:cNvSpPr>
          <p:nvPr>
            <p:ph type="title"/>
          </p:nvPr>
        </p:nvSpPr>
        <p:spPr/>
        <p:txBody>
          <a:bodyPr/>
          <a:p>
            <a:r>
              <a:rPr dirty="0" lang="en-US" smtClean="0"/>
              <a:t>License management</a:t>
            </a:r>
            <a:endParaRPr dirty="0" lang="en-US"/>
          </a:p>
        </p:txBody>
      </p:sp>
      <p:sp>
        <p:nvSpPr>
          <p:cNvPr id="1048820" name="Content Placeholder 2"/>
          <p:cNvSpPr>
            <a:spLocks noGrp="1"/>
          </p:cNvSpPr>
          <p:nvPr>
            <p:ph idx="1"/>
          </p:nvPr>
        </p:nvSpPr>
        <p:spPr/>
        <p:txBody>
          <a:bodyPr/>
          <a:p>
            <a:r>
              <a:rPr dirty="0" lang="en-US" smtClean="0">
                <a:solidFill>
                  <a:srgbClr val="FF0000"/>
                </a:solidFill>
              </a:rPr>
              <a:t>Establish a system </a:t>
            </a:r>
            <a:r>
              <a:rPr dirty="0" lang="en-US" smtClean="0"/>
              <a:t>for maintaining information about open-source components that are downloaded and used. </a:t>
            </a:r>
            <a:endParaRPr dirty="0" lang="en-GB" smtClean="0"/>
          </a:p>
          <a:p>
            <a:r>
              <a:rPr dirty="0" lang="en-US" smtClean="0">
                <a:solidFill>
                  <a:srgbClr val="FF0000"/>
                </a:solidFill>
              </a:rPr>
              <a:t>Be aware </a:t>
            </a:r>
            <a:r>
              <a:rPr dirty="0" lang="en-US" smtClean="0"/>
              <a:t>of the different </a:t>
            </a:r>
            <a:r>
              <a:rPr dirty="0" lang="en-US" smtClean="0">
                <a:solidFill>
                  <a:srgbClr val="FF0000"/>
                </a:solidFill>
              </a:rPr>
              <a:t>types of licenses </a:t>
            </a:r>
            <a:r>
              <a:rPr dirty="0" lang="en-US" smtClean="0"/>
              <a:t>and understand how a component is licensed before it is used. </a:t>
            </a:r>
            <a:endParaRPr dirty="0" lang="en-GB" smtClean="0"/>
          </a:p>
          <a:p>
            <a:r>
              <a:rPr dirty="0" lang="en-US" smtClean="0">
                <a:solidFill>
                  <a:srgbClr val="FF0000"/>
                </a:solidFill>
              </a:rPr>
              <a:t>Be aware </a:t>
            </a:r>
            <a:r>
              <a:rPr dirty="0" lang="en-US" smtClean="0"/>
              <a:t>of </a:t>
            </a:r>
            <a:r>
              <a:rPr dirty="0" lang="en-US" smtClean="0">
                <a:solidFill>
                  <a:srgbClr val="FF0000"/>
                </a:solidFill>
              </a:rPr>
              <a:t>evolution pathways </a:t>
            </a:r>
            <a:r>
              <a:rPr dirty="0" lang="en-US" smtClean="0"/>
              <a:t>for components. </a:t>
            </a:r>
            <a:endParaRPr dirty="0" lang="en-GB" smtClean="0"/>
          </a:p>
          <a:p>
            <a:r>
              <a:rPr dirty="0" lang="en-US" smtClean="0">
                <a:solidFill>
                  <a:srgbClr val="FF0000"/>
                </a:solidFill>
              </a:rPr>
              <a:t>Educate people </a:t>
            </a:r>
            <a:r>
              <a:rPr dirty="0" lang="en-US" smtClean="0"/>
              <a:t>about open source. </a:t>
            </a:r>
            <a:endParaRPr dirty="0" lang="en-GB" smtClean="0"/>
          </a:p>
          <a:p>
            <a:r>
              <a:rPr dirty="0" lang="en-US" smtClean="0">
                <a:solidFill>
                  <a:srgbClr val="FF0000"/>
                </a:solidFill>
              </a:rPr>
              <a:t>Have auditing systems </a:t>
            </a:r>
            <a:r>
              <a:rPr dirty="0" lang="en-US" smtClean="0"/>
              <a:t>in place. </a:t>
            </a:r>
            <a:endParaRPr dirty="0" lang="en-GB" smtClean="0"/>
          </a:p>
          <a:p>
            <a:r>
              <a:rPr dirty="0" lang="en-US" smtClean="0">
                <a:solidFill>
                  <a:srgbClr val="FF0000"/>
                </a:solidFill>
              </a:rPr>
              <a:t>Participate </a:t>
            </a:r>
            <a:r>
              <a:rPr dirty="0" lang="en-US" smtClean="0"/>
              <a:t>in the open source community. </a:t>
            </a:r>
            <a:endParaRPr dirty="0" lang="en-US"/>
          </a:p>
        </p:txBody>
      </p:sp>
      <p:sp>
        <p:nvSpPr>
          <p:cNvPr id="1048821" name="Slide Number Placeholder 3"/>
          <p:cNvSpPr>
            <a:spLocks noGrp="1"/>
          </p:cNvSpPr>
          <p:nvPr>
            <p:ph type="sldNum" sz="quarter" idx="12"/>
          </p:nvPr>
        </p:nvSpPr>
        <p:spPr/>
        <p:txBody>
          <a:bodyPr/>
          <a:p>
            <a:fld id="{EC83099C-5FA5-B04A-B819-64718E2A253A}" type="slidenum">
              <a:rPr lang="en-US" smtClean="0"/>
              <a:t>55</a:t>
            </a:fld>
            <a:endParaRPr lang="en-US"/>
          </a:p>
        </p:txBody>
      </p:sp>
      <p:sp>
        <p:nvSpPr>
          <p:cNvPr id="1048822"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8823" name="Title 1"/>
          <p:cNvSpPr>
            <a:spLocks noGrp="1"/>
          </p:cNvSpPr>
          <p:nvPr>
            <p:ph type="title"/>
          </p:nvPr>
        </p:nvSpPr>
        <p:spPr/>
        <p:txBody>
          <a:bodyPr/>
          <a:p>
            <a:r>
              <a:rPr dirty="0" lang="en-US" smtClean="0"/>
              <a:t>Key points</a:t>
            </a:r>
            <a:endParaRPr dirty="0" lang="en-US"/>
          </a:p>
        </p:txBody>
      </p:sp>
      <p:sp>
        <p:nvSpPr>
          <p:cNvPr id="1048824" name="Content Placeholder 2"/>
          <p:cNvSpPr>
            <a:spLocks noGrp="1"/>
          </p:cNvSpPr>
          <p:nvPr>
            <p:ph idx="1"/>
          </p:nvPr>
        </p:nvSpPr>
        <p:spPr/>
        <p:txBody>
          <a:bodyPr/>
          <a:p>
            <a:r>
              <a:rPr dirty="0" sz="2000" lang="en-US" smtClean="0"/>
              <a:t>When developing software, you should always consider the possibility of reusing existing software, either as components, services or complete systems.</a:t>
            </a:r>
            <a:endParaRPr dirty="0" sz="2000" lang="en-GB" smtClean="0"/>
          </a:p>
          <a:p>
            <a:r>
              <a:rPr dirty="0" sz="2000" lang="en-US" smtClean="0"/>
              <a:t>Configuration management is the process of managing changes to an evolving software system. It is essential when a team of people are cooperating to develop software.</a:t>
            </a:r>
            <a:endParaRPr dirty="0" sz="2000" lang="en-GB" smtClean="0"/>
          </a:p>
          <a:p>
            <a:r>
              <a:rPr dirty="0" sz="2000" lang="en-US" smtClean="0"/>
              <a:t>Most software development is host-target development. You use an IDE on a host machine to develop the software, which is transferred to a target machine for execution.</a:t>
            </a:r>
            <a:endParaRPr dirty="0" sz="2000" lang="en-GB" smtClean="0"/>
          </a:p>
          <a:p>
            <a:r>
              <a:rPr dirty="0" sz="2000" lang="en-US" smtClean="0"/>
              <a:t>Open source development involves making the source code of a system publicly available.  This means that many people can propose changes and improvements to the software.</a:t>
            </a:r>
            <a:endParaRPr dirty="0" sz="2000" lang="en-GB" smtClean="0"/>
          </a:p>
          <a:p>
            <a:endParaRPr dirty="0" lang="en-US"/>
          </a:p>
        </p:txBody>
      </p:sp>
      <p:sp>
        <p:nvSpPr>
          <p:cNvPr id="1048825" name="Slide Number Placeholder 3"/>
          <p:cNvSpPr>
            <a:spLocks noGrp="1"/>
          </p:cNvSpPr>
          <p:nvPr>
            <p:ph type="sldNum" sz="quarter" idx="12"/>
          </p:nvPr>
        </p:nvSpPr>
        <p:spPr/>
        <p:txBody>
          <a:bodyPr/>
          <a:p>
            <a:fld id="{EC83099C-5FA5-B04A-B819-64718E2A253A}" type="slidenum">
              <a:rPr lang="en-US" smtClean="0"/>
              <a:t>56</a:t>
            </a:fld>
            <a:endParaRPr lang="en-US"/>
          </a:p>
        </p:txBody>
      </p:sp>
      <p:sp>
        <p:nvSpPr>
          <p:cNvPr id="1048826"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25" name="Rectangle 2"/>
          <p:cNvSpPr>
            <a:spLocks noGrp="1" noChangeArrowheads="1"/>
          </p:cNvSpPr>
          <p:nvPr>
            <p:ph type="title"/>
          </p:nvPr>
        </p:nvSpPr>
        <p:spPr/>
        <p:txBody>
          <a:bodyPr/>
          <a:p>
            <a:r>
              <a:rPr dirty="0" lang="en-GB"/>
              <a:t>Process stages</a:t>
            </a:r>
          </a:p>
        </p:txBody>
      </p:sp>
      <p:sp>
        <p:nvSpPr>
          <p:cNvPr id="1048626" name="Rectangle 3"/>
          <p:cNvSpPr>
            <a:spLocks noGrp="1" noChangeArrowheads="1"/>
          </p:cNvSpPr>
          <p:nvPr>
            <p:ph type="body" idx="1"/>
          </p:nvPr>
        </p:nvSpPr>
        <p:spPr/>
        <p:txBody>
          <a:bodyPr/>
          <a:p>
            <a:r>
              <a:rPr dirty="0" lang="en-GB" smtClean="0"/>
              <a:t>There are a </a:t>
            </a:r>
            <a:r>
              <a:rPr dirty="0" lang="en-GB" smtClean="0">
                <a:solidFill>
                  <a:srgbClr val="FF0000"/>
                </a:solidFill>
              </a:rPr>
              <a:t>variety of different object-oriented design </a:t>
            </a:r>
            <a:r>
              <a:rPr dirty="0" lang="en-GB" smtClean="0"/>
              <a:t>processes that depend on the organization using the process.</a:t>
            </a:r>
          </a:p>
          <a:p>
            <a:r>
              <a:rPr dirty="0" lang="en-GB" smtClean="0">
                <a:solidFill>
                  <a:srgbClr val="FF0000"/>
                </a:solidFill>
              </a:rPr>
              <a:t>Common activities </a:t>
            </a:r>
            <a:r>
              <a:rPr dirty="0" lang="en-GB" smtClean="0"/>
              <a:t>in these processes include:</a:t>
            </a:r>
          </a:p>
          <a:p>
            <a:pPr lvl="1"/>
            <a:r>
              <a:rPr dirty="0" lang="en-GB" smtClean="0"/>
              <a:t>Define </a:t>
            </a:r>
            <a:r>
              <a:rPr dirty="0" lang="en-GB"/>
              <a:t>the </a:t>
            </a:r>
            <a:r>
              <a:rPr dirty="0" lang="en-GB">
                <a:solidFill>
                  <a:srgbClr val="FF0000"/>
                </a:solidFill>
              </a:rPr>
              <a:t>context and modes </a:t>
            </a:r>
            <a:r>
              <a:rPr dirty="0" lang="en-GB"/>
              <a:t>of use of the system;</a:t>
            </a:r>
          </a:p>
          <a:p>
            <a:pPr lvl="1"/>
            <a:r>
              <a:rPr dirty="0" lang="en-GB"/>
              <a:t>Design the </a:t>
            </a:r>
            <a:r>
              <a:rPr dirty="0" lang="en-GB">
                <a:solidFill>
                  <a:srgbClr val="FF0000"/>
                </a:solidFill>
              </a:rPr>
              <a:t>system architecture</a:t>
            </a:r>
            <a:r>
              <a:rPr dirty="0" lang="en-GB"/>
              <a:t>;</a:t>
            </a:r>
          </a:p>
          <a:p>
            <a:pPr lvl="1"/>
            <a:r>
              <a:rPr dirty="0" lang="en-GB"/>
              <a:t>Identify the </a:t>
            </a:r>
            <a:r>
              <a:rPr dirty="0" lang="en-GB">
                <a:solidFill>
                  <a:srgbClr val="FF0000"/>
                </a:solidFill>
              </a:rPr>
              <a:t>principal system objects</a:t>
            </a:r>
            <a:r>
              <a:rPr dirty="0" lang="en-GB"/>
              <a:t>;</a:t>
            </a:r>
          </a:p>
          <a:p>
            <a:pPr lvl="1"/>
            <a:r>
              <a:rPr dirty="0" lang="en-GB"/>
              <a:t>Develop </a:t>
            </a:r>
            <a:r>
              <a:rPr dirty="0" lang="en-GB">
                <a:solidFill>
                  <a:srgbClr val="FF0000"/>
                </a:solidFill>
              </a:rPr>
              <a:t>design models</a:t>
            </a:r>
            <a:r>
              <a:rPr dirty="0" lang="en-GB"/>
              <a:t>;</a:t>
            </a:r>
          </a:p>
          <a:p>
            <a:pPr lvl="1"/>
            <a:r>
              <a:rPr dirty="0" lang="en-GB"/>
              <a:t>Specify </a:t>
            </a:r>
            <a:r>
              <a:rPr dirty="0" lang="en-GB">
                <a:solidFill>
                  <a:srgbClr val="FF0000"/>
                </a:solidFill>
              </a:rPr>
              <a:t>object interfaces</a:t>
            </a:r>
            <a:r>
              <a:rPr dirty="0" lang="en-GB" smtClean="0"/>
              <a:t>.</a:t>
            </a:r>
          </a:p>
          <a:p>
            <a:r>
              <a:rPr dirty="0" lang="en-GB" smtClean="0"/>
              <a:t>Process illustrated here using a design for a wilderness weather station.</a:t>
            </a:r>
            <a:endParaRPr dirty="0" lang="en-GB"/>
          </a:p>
        </p:txBody>
      </p:sp>
      <p:sp>
        <p:nvSpPr>
          <p:cNvPr id="1048627" name="Slide Number Placeholder 3"/>
          <p:cNvSpPr>
            <a:spLocks noGrp="1"/>
          </p:cNvSpPr>
          <p:nvPr>
            <p:ph type="sldNum" sz="quarter" idx="12"/>
          </p:nvPr>
        </p:nvSpPr>
        <p:spPr/>
        <p:txBody>
          <a:bodyPr/>
          <a:p>
            <a:fld id="{EC83099C-5FA5-B04A-B819-64718E2A253A}" type="slidenum">
              <a:rPr lang="en-US" smtClean="0"/>
              <a:t>6</a:t>
            </a:fld>
            <a:endParaRPr lang="en-US"/>
          </a:p>
        </p:txBody>
      </p:sp>
      <p:sp>
        <p:nvSpPr>
          <p:cNvPr id="1048628"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29" name="Title 1"/>
          <p:cNvSpPr>
            <a:spLocks noGrp="1"/>
          </p:cNvSpPr>
          <p:nvPr>
            <p:ph type="title"/>
          </p:nvPr>
        </p:nvSpPr>
        <p:spPr/>
        <p:txBody>
          <a:bodyPr/>
          <a:p>
            <a:r>
              <a:rPr lang="en-US" smtClean="0"/>
              <a:t>System context and interactions</a:t>
            </a:r>
            <a:endParaRPr dirty="0" lang="en-US"/>
          </a:p>
        </p:txBody>
      </p:sp>
      <p:sp>
        <p:nvSpPr>
          <p:cNvPr id="1048630" name="Content Placeholder 2"/>
          <p:cNvSpPr>
            <a:spLocks noGrp="1"/>
          </p:cNvSpPr>
          <p:nvPr>
            <p:ph idx="1"/>
          </p:nvPr>
        </p:nvSpPr>
        <p:spPr/>
        <p:txBody>
          <a:bodyPr/>
          <a:p>
            <a:r>
              <a:rPr dirty="0" lang="en-US" smtClean="0"/>
              <a:t>Understanding  </a:t>
            </a:r>
            <a:r>
              <a:rPr dirty="0" lang="en-US" smtClean="0">
                <a:solidFill>
                  <a:srgbClr val="FF0000"/>
                </a:solidFill>
              </a:rPr>
              <a:t>the relationships </a:t>
            </a:r>
            <a:r>
              <a:rPr dirty="0" lang="en-US" smtClean="0"/>
              <a:t>between the </a:t>
            </a:r>
            <a:r>
              <a:rPr dirty="0" lang="en-US" smtClean="0">
                <a:solidFill>
                  <a:srgbClr val="FF0000"/>
                </a:solidFill>
              </a:rPr>
              <a:t>software</a:t>
            </a:r>
            <a:r>
              <a:rPr dirty="0" lang="en-US" smtClean="0"/>
              <a:t> that is being designed </a:t>
            </a:r>
            <a:r>
              <a:rPr dirty="0" lang="en-US" smtClean="0">
                <a:solidFill>
                  <a:schemeClr val="tx1"/>
                </a:solidFill>
              </a:rPr>
              <a:t>and</a:t>
            </a:r>
            <a:r>
              <a:rPr dirty="0" lang="en-US" smtClean="0">
                <a:solidFill>
                  <a:srgbClr val="FF0000"/>
                </a:solidFill>
              </a:rPr>
              <a:t> its external environment </a:t>
            </a:r>
            <a:r>
              <a:rPr dirty="0" lang="en-US" smtClean="0"/>
              <a:t>is </a:t>
            </a:r>
            <a:r>
              <a:rPr dirty="0" lang="en-US" smtClean="0">
                <a:solidFill>
                  <a:srgbClr val="FF0000"/>
                </a:solidFill>
              </a:rPr>
              <a:t>essential</a:t>
            </a:r>
            <a:r>
              <a:rPr dirty="0" lang="en-US" smtClean="0"/>
              <a:t> for deciding how to provide the required system functionality and how to structure the system to communicate with its environment. </a:t>
            </a:r>
          </a:p>
          <a:p>
            <a:r>
              <a:rPr dirty="0" lang="en-US" smtClean="0"/>
              <a:t>Understanding of the </a:t>
            </a:r>
            <a:r>
              <a:rPr dirty="0" lang="en-US" smtClean="0">
                <a:solidFill>
                  <a:srgbClr val="FF0000"/>
                </a:solidFill>
              </a:rPr>
              <a:t>context</a:t>
            </a:r>
            <a:r>
              <a:rPr dirty="0" lang="en-US" smtClean="0"/>
              <a:t> also lets you establish the </a:t>
            </a:r>
            <a:r>
              <a:rPr dirty="0" lang="en-US" smtClean="0">
                <a:solidFill>
                  <a:srgbClr val="FF0000"/>
                </a:solidFill>
              </a:rPr>
              <a:t>boundaries </a:t>
            </a:r>
            <a:r>
              <a:rPr dirty="0" lang="en-US" smtClean="0"/>
              <a:t>of the system. Setting the system boundaries </a:t>
            </a:r>
            <a:r>
              <a:rPr dirty="0" lang="en-US" smtClean="0">
                <a:solidFill>
                  <a:srgbClr val="FF0000"/>
                </a:solidFill>
              </a:rPr>
              <a:t>helps you decide </a:t>
            </a:r>
            <a:r>
              <a:rPr dirty="0" lang="en-US" smtClean="0"/>
              <a:t>what features are implemented in the system being designed and what features are in other associated systems. </a:t>
            </a:r>
            <a:endParaRPr dirty="0" lang="en-US"/>
          </a:p>
        </p:txBody>
      </p:sp>
      <p:sp>
        <p:nvSpPr>
          <p:cNvPr id="1048631" name="Slide Number Placeholder 3"/>
          <p:cNvSpPr>
            <a:spLocks noGrp="1"/>
          </p:cNvSpPr>
          <p:nvPr>
            <p:ph type="sldNum" sz="quarter" idx="12"/>
          </p:nvPr>
        </p:nvSpPr>
        <p:spPr/>
        <p:txBody>
          <a:bodyPr/>
          <a:p>
            <a:fld id="{EC83099C-5FA5-B04A-B819-64718E2A253A}" type="slidenum">
              <a:rPr lang="en-US" smtClean="0"/>
              <a:t>7</a:t>
            </a:fld>
            <a:endParaRPr lang="en-US"/>
          </a:p>
        </p:txBody>
      </p:sp>
      <p:sp>
        <p:nvSpPr>
          <p:cNvPr id="1048632"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33" name="Title 1"/>
          <p:cNvSpPr>
            <a:spLocks noGrp="1"/>
          </p:cNvSpPr>
          <p:nvPr>
            <p:ph type="title"/>
          </p:nvPr>
        </p:nvSpPr>
        <p:spPr/>
        <p:txBody>
          <a:bodyPr/>
          <a:p>
            <a:r>
              <a:rPr dirty="0" lang="en-US" smtClean="0"/>
              <a:t>Context and interaction models</a:t>
            </a:r>
            <a:endParaRPr dirty="0" lang="en-US"/>
          </a:p>
        </p:txBody>
      </p:sp>
      <p:sp>
        <p:nvSpPr>
          <p:cNvPr id="1048634" name="Content Placeholder 2"/>
          <p:cNvSpPr>
            <a:spLocks noGrp="1"/>
          </p:cNvSpPr>
          <p:nvPr>
            <p:ph idx="1"/>
          </p:nvPr>
        </p:nvSpPr>
        <p:spPr/>
        <p:txBody>
          <a:bodyPr/>
          <a:p>
            <a:r>
              <a:rPr dirty="0" lang="en-US" smtClean="0"/>
              <a:t>A system </a:t>
            </a:r>
            <a:r>
              <a:rPr dirty="0" lang="en-US" smtClean="0">
                <a:solidFill>
                  <a:srgbClr val="FF0000"/>
                </a:solidFill>
              </a:rPr>
              <a:t>context model </a:t>
            </a:r>
            <a:r>
              <a:rPr dirty="0" lang="en-US" smtClean="0"/>
              <a:t>is a structural model that </a:t>
            </a:r>
            <a:r>
              <a:rPr dirty="0" lang="en-US" smtClean="0">
                <a:solidFill>
                  <a:srgbClr val="FF0000"/>
                </a:solidFill>
              </a:rPr>
              <a:t>demonstrates the other systems in the environment </a:t>
            </a:r>
            <a:r>
              <a:rPr dirty="0" lang="en-US" smtClean="0"/>
              <a:t>of the system being developed.</a:t>
            </a:r>
            <a:endParaRPr dirty="0" lang="en-GB" smtClean="0"/>
          </a:p>
          <a:p>
            <a:r>
              <a:rPr dirty="0" lang="en-US" smtClean="0"/>
              <a:t>An </a:t>
            </a:r>
            <a:r>
              <a:rPr dirty="0" lang="en-US" smtClean="0">
                <a:solidFill>
                  <a:srgbClr val="FF0000"/>
                </a:solidFill>
              </a:rPr>
              <a:t>interaction model </a:t>
            </a:r>
            <a:r>
              <a:rPr dirty="0" lang="en-US" smtClean="0"/>
              <a:t>is a dynamic model that shows how the </a:t>
            </a:r>
            <a:r>
              <a:rPr dirty="0" lang="en-US" smtClean="0">
                <a:solidFill>
                  <a:srgbClr val="FF0000"/>
                </a:solidFill>
              </a:rPr>
              <a:t>system interacts </a:t>
            </a:r>
            <a:r>
              <a:rPr dirty="0" lang="en-US" smtClean="0"/>
              <a:t>with its environment as it is used.</a:t>
            </a:r>
            <a:endParaRPr dirty="0" lang="en-GB" smtClean="0"/>
          </a:p>
          <a:p>
            <a:endParaRPr dirty="0" lang="en-US"/>
          </a:p>
        </p:txBody>
      </p:sp>
      <p:sp>
        <p:nvSpPr>
          <p:cNvPr id="1048635" name="Slide Number Placeholder 3"/>
          <p:cNvSpPr>
            <a:spLocks noGrp="1"/>
          </p:cNvSpPr>
          <p:nvPr>
            <p:ph type="sldNum" sz="quarter" idx="12"/>
          </p:nvPr>
        </p:nvSpPr>
        <p:spPr/>
        <p:txBody>
          <a:bodyPr/>
          <a:p>
            <a:fld id="{EC83099C-5FA5-B04A-B819-64718E2A253A}" type="slidenum">
              <a:rPr lang="en-US" smtClean="0"/>
              <a:t>8</a:t>
            </a:fld>
            <a:endParaRPr lang="en-US"/>
          </a:p>
        </p:txBody>
      </p:sp>
      <p:sp>
        <p:nvSpPr>
          <p:cNvPr id="1048636" name="Footer Placeholder 4"/>
          <p:cNvSpPr>
            <a:spLocks noGrp="1"/>
          </p:cNvSpPr>
          <p:nvPr>
            <p:ph type="ftr" sz="quarter" idx="11"/>
          </p:nvPr>
        </p:nvSpPr>
        <p:spPr/>
        <p:txBody>
          <a:bodyPr/>
          <a:p>
            <a:r>
              <a:rPr lang="en-US" smtClean="0"/>
              <a:t>Chapter 7 Design and implementation</a:t>
            </a:r>
            <a:endParaRPr lang="en-US"/>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37" name="Title 1"/>
          <p:cNvSpPr>
            <a:spLocks noGrp="1"/>
          </p:cNvSpPr>
          <p:nvPr>
            <p:ph type="title"/>
          </p:nvPr>
        </p:nvSpPr>
        <p:spPr/>
        <p:txBody>
          <a:bodyPr>
            <a:normAutofit/>
          </a:bodyPr>
          <a:p>
            <a:r>
              <a:rPr dirty="0" sz="2400" lang="en-US" smtClean="0"/>
              <a:t>System </a:t>
            </a:r>
            <a:r>
              <a:rPr dirty="0" sz="2400" lang="en-US"/>
              <a:t>context for the weather station</a:t>
            </a:r>
            <a:r>
              <a:rPr dirty="0" sz="2400" lang="en-GB" smtClean="0"/>
              <a:t> </a:t>
            </a:r>
            <a:endParaRPr dirty="0" sz="2400" lang="en-US"/>
          </a:p>
        </p:txBody>
      </p:sp>
      <p:sp>
        <p:nvSpPr>
          <p:cNvPr id="1048638" name="Slide Number Placeholder 4"/>
          <p:cNvSpPr>
            <a:spLocks noGrp="1"/>
          </p:cNvSpPr>
          <p:nvPr>
            <p:ph type="sldNum" sz="quarter" idx="12"/>
          </p:nvPr>
        </p:nvSpPr>
        <p:spPr/>
        <p:txBody>
          <a:bodyPr/>
          <a:p>
            <a:fld id="{EC83099C-5FA5-B04A-B819-64718E2A253A}" type="slidenum">
              <a:rPr lang="en-US" smtClean="0"/>
              <a:t>9</a:t>
            </a:fld>
            <a:endParaRPr lang="en-US"/>
          </a:p>
        </p:txBody>
      </p:sp>
      <p:sp>
        <p:nvSpPr>
          <p:cNvPr id="1048639" name="Footer Placeholder 5"/>
          <p:cNvSpPr>
            <a:spLocks noGrp="1"/>
          </p:cNvSpPr>
          <p:nvPr>
            <p:ph type="ftr" sz="quarter" idx="11"/>
          </p:nvPr>
        </p:nvSpPr>
        <p:spPr/>
        <p:txBody>
          <a:bodyPr/>
          <a:p>
            <a:r>
              <a:rPr lang="en-US" smtClean="0"/>
              <a:t>Chapter 7 Design and implementation</a:t>
            </a:r>
            <a:endParaRPr lang="en-US"/>
          </a:p>
        </p:txBody>
      </p:sp>
      <p:pic>
        <p:nvPicPr>
          <p:cNvPr id="2097153" name="Picture 2"/>
          <p:cNvPicPr>
            <a:picLocks noChangeAspect="1"/>
          </p:cNvPicPr>
          <p:nvPr/>
        </p:nvPicPr>
        <p:blipFill>
          <a:blip xmlns:r="http://schemas.openxmlformats.org/officeDocument/2006/relationships" r:embed="rId1"/>
          <a:stretch>
            <a:fillRect/>
          </a:stretch>
        </p:blipFill>
        <p:spPr>
          <a:xfrm>
            <a:off x="1242187" y="2098903"/>
            <a:ext cx="6659626" cy="3003000"/>
          </a:xfrm>
          <a:prstGeom prst="rect"/>
        </p:spPr>
      </p:pic>
    </p:spTree>
  </p:cSld>
  <p:clrMapOvr>
    <a:masterClrMapping/>
  </p:clrMapOvr>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SE9">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name="Equity">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algn="ctr" flip="none" sx="70000" sy="70000" tx="0" ty="0"/>
        </a:blipFill>
        <a:blipFill>
          <a:blip xmlns:r="http://schemas.openxmlformats.org/officeDocument/2006/relationships" r:embed="rId1">
            <a:duotone>
              <a:schemeClr val="phClr">
                <a:shade val="22000"/>
                <a:satMod val="160000"/>
              </a:schemeClr>
              <a:schemeClr val="phClr">
                <a:shade val="45000"/>
                <a:satMod val="100000"/>
              </a:schemeClr>
            </a:duotone>
          </a:blip>
          <a:tile algn="ctr" flip="none" sx="65000" sy="65000" tx="0" ty="0"/>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algn="t" blurRad="38100" dir="5400000" dist="25400" rotWithShape="0">
              <a:srgbClr val="000000">
                <a:alpha val="50000"/>
              </a:srgbClr>
            </a:outerShdw>
          </a:effectLst>
        </a:effectStyle>
        <a:effectStyle>
          <a:effectLst>
            <a:outerShdw algn="t" blurRad="38100" dir="5400000" dist="25400" rotWithShape="0">
              <a:srgbClr val="000000">
                <a:alpha val="50000"/>
              </a:srgbClr>
            </a:outerShdw>
          </a:effectLst>
        </a:effectStyle>
        <a:effectStyle>
          <a:effectLst>
            <a:outerShdw algn="t" blurRad="50800" dir="5400000" dist="50800" rotWithShape="0">
              <a:srgbClr val="000000">
                <a:alpha val="60000"/>
              </a:srgbClr>
            </a:outerShdw>
          </a:effectLst>
          <a:scene3d>
            <a:camera prst="isometricBottomUp" fov="0">
              <a:rot lat="0" lon="0" rev="0"/>
            </a:camera>
            <a:lightRig dir="b" rig="soft">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algn="tl" flip="none" sx="55000" sy="55000" tx="0" ty="0"/>
        </a:blip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4.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docProps/app.xml><?xml version="1.0" encoding="utf-8"?>
<Properties xmlns="http://schemas.openxmlformats.org/officeDocument/2006/extended-properties">
  <Application>Microsoft Office PowerPoint</Application>
  <ScaleCrop>0</ScaleCrop>
  <Company>St Andrews University</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Figures – Chapter 7</dc:title>
  <dc:creator>Ian Sommerville</dc:creator>
  <cp:lastModifiedBy>Anisur Rahman</cp:lastModifiedBy>
  <dcterms:created xsi:type="dcterms:W3CDTF">2010-01-21T05:21:03Z</dcterms:created>
  <dcterms:modified xsi:type="dcterms:W3CDTF">2019-09-26T03:02:21Z</dcterms:modified>
</cp:coreProperties>
</file>