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6"/>
  </p:notesMasterIdLst>
  <p:handoutMasterIdLst>
    <p:handoutMasterId r:id="rId57"/>
  </p:handoutMasterIdLst>
  <p:sldIdLst>
    <p:sldId id="311" r:id="rId3"/>
    <p:sldId id="281" r:id="rId4"/>
    <p:sldId id="282" r:id="rId5"/>
    <p:sldId id="280" r:id="rId6"/>
    <p:sldId id="283" r:id="rId7"/>
    <p:sldId id="284" r:id="rId8"/>
    <p:sldId id="285" r:id="rId9"/>
    <p:sldId id="287" r:id="rId10"/>
    <p:sldId id="286" r:id="rId11"/>
    <p:sldId id="257" r:id="rId12"/>
    <p:sldId id="288" r:id="rId13"/>
    <p:sldId id="258" r:id="rId14"/>
    <p:sldId id="289" r:id="rId15"/>
    <p:sldId id="290" r:id="rId16"/>
    <p:sldId id="259" r:id="rId17"/>
    <p:sldId id="260" r:id="rId18"/>
    <p:sldId id="261" r:id="rId19"/>
    <p:sldId id="299" r:id="rId20"/>
    <p:sldId id="262" r:id="rId21"/>
    <p:sldId id="263" r:id="rId22"/>
    <p:sldId id="291" r:id="rId23"/>
    <p:sldId id="292" r:id="rId24"/>
    <p:sldId id="264" r:id="rId25"/>
    <p:sldId id="265" r:id="rId26"/>
    <p:sldId id="266" r:id="rId27"/>
    <p:sldId id="310" r:id="rId28"/>
    <p:sldId id="309" r:id="rId29"/>
    <p:sldId id="300" r:id="rId30"/>
    <p:sldId id="301" r:id="rId31"/>
    <p:sldId id="267" r:id="rId32"/>
    <p:sldId id="268" r:id="rId33"/>
    <p:sldId id="293" r:id="rId34"/>
    <p:sldId id="269" r:id="rId35"/>
    <p:sldId id="294" r:id="rId36"/>
    <p:sldId id="295" r:id="rId37"/>
    <p:sldId id="270" r:id="rId38"/>
    <p:sldId id="271" r:id="rId39"/>
    <p:sldId id="302" r:id="rId40"/>
    <p:sldId id="278" r:id="rId41"/>
    <p:sldId id="272" r:id="rId42"/>
    <p:sldId id="273" r:id="rId43"/>
    <p:sldId id="277" r:id="rId44"/>
    <p:sldId id="274" r:id="rId45"/>
    <p:sldId id="303" r:id="rId46"/>
    <p:sldId id="304" r:id="rId47"/>
    <p:sldId id="297" r:id="rId48"/>
    <p:sldId id="305" r:id="rId49"/>
    <p:sldId id="275" r:id="rId50"/>
    <p:sldId id="276" r:id="rId51"/>
    <p:sldId id="306" r:id="rId52"/>
    <p:sldId id="307" r:id="rId53"/>
    <p:sldId id="308" r:id="rId54"/>
    <p:sldId id="298" r:id="rId5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72" y="2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7/4/2019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7/4/2019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7/4/2019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7/4/2019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7/4/2019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7/4/2019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2493188366"/>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7/4/2019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234507171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7/4/2019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270280741"/>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7/4/2019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9095741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7/4/2019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12362735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7/4/2019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27778204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7/4/2019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188753678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7/4/2019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4827780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7/4/2019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7/4/2019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291063062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7/4/2019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9543048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7/4/2019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4904531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7/4/2019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7/4/2019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7/4/2019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7/4/2019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7/4/2019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7/4/2019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7/4/2019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7/4/2019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7/4/2019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35144945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a:t>
            </a:r>
            <a:r>
              <a:rPr altLang="en-US" dirty="0" smtClean="0"/>
              <a:t>319</a:t>
            </a:r>
            <a:r>
              <a:rPr altLang="en-US" dirty="0" smtClean="0"/>
              <a:t/>
            </a:r>
            <a:br>
              <a:rPr altLang="en-US" dirty="0" smtClean="0"/>
            </a:br>
            <a:r>
              <a:rPr altLang="en-US" sz="3200" dirty="0" smtClean="0"/>
              <a:t>       </a:t>
            </a:r>
            <a:r>
              <a:rPr altLang="en-US" sz="3200" dirty="0" smtClean="0"/>
              <a:t>Software Engineering</a:t>
            </a:r>
            <a:r>
              <a:rPr altLang="en-US" sz="3200" dirty="0" smtClean="0"/>
              <a:t>   </a:t>
            </a:r>
            <a:endParaRPr altLang="en-US" dirty="0" smtClean="0"/>
          </a:p>
        </p:txBody>
      </p:sp>
      <p:sp>
        <p:nvSpPr>
          <p:cNvPr id="78852" name="Rectangle 3"/>
          <p:cNvSpPr>
            <a:spLocks noChangeArrowheads="1"/>
          </p:cNvSpPr>
          <p:nvPr/>
        </p:nvSpPr>
        <p:spPr bwMode="auto">
          <a:xfrm>
            <a:off x="1479550" y="3657600"/>
            <a:ext cx="6477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hangingPunct="0"/>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n-cs"/>
              </a:rPr>
              <a:t>Lecture 1: </a:t>
            </a:r>
            <a:r>
              <a:rPr lang="en-US" dirty="0">
                <a:solidFill>
                  <a:prstClr val="black"/>
                </a:solidFill>
                <a:latin typeface="Times New Roman" panose="02020603050405020304" pitchFamily="18" charset="0"/>
                <a:ea typeface="+mn-ea"/>
                <a:cs typeface="Calibri" panose="020F0502020204030204" pitchFamily="34" charset="0"/>
              </a:rPr>
              <a:t>System </a:t>
            </a:r>
            <a:r>
              <a:rPr lang="en-US" dirty="0" smtClean="0">
                <a:solidFill>
                  <a:prstClr val="black"/>
                </a:solidFill>
                <a:latin typeface="Times New Roman" panose="02020603050405020304" pitchFamily="18" charset="0"/>
                <a:ea typeface="+mn-ea"/>
                <a:cs typeface="Calibri" panose="020F0502020204030204" pitchFamily="34" charset="0"/>
              </a:rPr>
              <a:t>Modeling</a:t>
            </a:r>
            <a:endPar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n-cs"/>
              </a:rPr>
              <a:t>           </a:t>
            </a:r>
            <a:endParaRPr kumimoji="0" lang="en-US" altLang="en-US" sz="36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mn-ea"/>
                <a:cs typeface="+mn-cs"/>
              </a:rPr>
              <a:t>Military Institute of Science and Technology</a:t>
            </a:r>
          </a:p>
        </p:txBody>
      </p:sp>
    </p:spTree>
    <p:extLst>
      <p:ext uri="{BB962C8B-B14F-4D97-AF65-F5344CB8AC3E}">
        <p14:creationId xmlns:p14="http://schemas.microsoft.com/office/powerpoint/2010/main" val="1468213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71681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829</TotalTime>
  <Words>3139</Words>
  <Application>Microsoft Office PowerPoint</Application>
  <PresentationFormat>On-screen Show (4:3)</PresentationFormat>
  <Paragraphs>326</Paragraphs>
  <Slides>53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MS PGothic</vt:lpstr>
      <vt:lpstr>Arial</vt:lpstr>
      <vt:lpstr>Calibri</vt:lpstr>
      <vt:lpstr>Franklin Gothic Book</vt:lpstr>
      <vt:lpstr>Perpetua</vt:lpstr>
      <vt:lpstr>Times New Roman</vt:lpstr>
      <vt:lpstr>Wingdings</vt:lpstr>
      <vt:lpstr>Wingdings 2</vt:lpstr>
      <vt:lpstr>SE9</vt:lpstr>
      <vt:lpstr>Equity</vt:lpstr>
      <vt:lpstr>CSE 319        Software Engineering   </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Anisur Rahman</cp:lastModifiedBy>
  <cp:revision>22</cp:revision>
  <dcterms:created xsi:type="dcterms:W3CDTF">2010-01-15T13:50:47Z</dcterms:created>
  <dcterms:modified xsi:type="dcterms:W3CDTF">2019-07-04T08:52:52Z</dcterms:modified>
</cp:coreProperties>
</file>