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sldIdLst>
    <p:sldId id="280" r:id="rId6"/>
    <p:sldId id="289" r:id="rId7"/>
    <p:sldId id="282" r:id="rId8"/>
    <p:sldId id="284" r:id="rId9"/>
    <p:sldId id="257" r:id="rId10"/>
    <p:sldId id="277" r:id="rId11"/>
    <p:sldId id="290" r:id="rId12"/>
    <p:sldId id="291" r:id="rId13"/>
    <p:sldId id="292" r:id="rId14"/>
    <p:sldId id="285" r:id="rId15"/>
    <p:sldId id="283" r:id="rId16"/>
    <p:sldId id="276" r:id="rId17"/>
    <p:sldId id="278" r:id="rId18"/>
    <p:sldId id="287" r:id="rId19"/>
    <p:sldId id="286" r:id="rId20"/>
    <p:sldId id="25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641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4439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538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2014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447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9850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1189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037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7294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01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6023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0050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9370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3014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4790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65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7612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5154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472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4459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8500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9182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123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5147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685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58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4338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1086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2224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499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5742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28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44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25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34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362200"/>
            <a:ext cx="7772400" cy="19050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FFFF00"/>
                </a:solidFill>
              </a:rPr>
              <a:t>WELCOME</a:t>
            </a:r>
            <a:endParaRPr lang="en-US" sz="8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1" y="522218"/>
            <a:ext cx="8077200" cy="63357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152400"/>
            <a:ext cx="971550" cy="905308"/>
          </a:xfrm>
          <a:prstGeom prst="rect">
            <a:avLst/>
          </a:prstGeom>
          <a:noFill/>
        </p:spPr>
      </p:pic>
      <p:pic>
        <p:nvPicPr>
          <p:cNvPr id="4098" name="Picture 2" descr="Make eye&#10;contact&#10;If you don’t&#10;have time&#10;to look at&#10;everyone&#10;- pick a few&#10;key people&#10;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838200"/>
            <a:ext cx="7343552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152400"/>
            <a:ext cx="971550" cy="905308"/>
          </a:xfrm>
          <a:prstGeom prst="rect">
            <a:avLst/>
          </a:prstGeom>
          <a:noFill/>
        </p:spPr>
      </p:pic>
      <p:pic>
        <p:nvPicPr>
          <p:cNvPr id="6146" name="Picture 2" descr="Prepare&#10;What will you&#10;say?&#10;(think about what&#10;matters to this&#10;audience)&#10;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103113"/>
            <a:ext cx="8229600" cy="5754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152400"/>
            <a:ext cx="971550" cy="905308"/>
          </a:xfrm>
          <a:prstGeom prst="rect">
            <a:avLst/>
          </a:prstGeom>
          <a:noFill/>
        </p:spPr>
      </p:pic>
      <p:pic>
        <p:nvPicPr>
          <p:cNvPr id="5122" name="Picture 2" descr="Practice&#10;Out loud&#10;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724257"/>
            <a:ext cx="7606119" cy="5710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152400"/>
            <a:ext cx="971550" cy="905308"/>
          </a:xfrm>
          <a:prstGeom prst="rect">
            <a:avLst/>
          </a:prstGeom>
          <a:noFill/>
        </p:spPr>
      </p:pic>
      <p:pic>
        <p:nvPicPr>
          <p:cNvPr id="7170" name="Picture 2" descr="Don’t waste&#10;the opportunity&#10;to make a good&#10;impression&#10;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575" y="914399"/>
            <a:ext cx="7657025" cy="57487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152400"/>
            <a:ext cx="971550" cy="90530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14400" y="609600"/>
            <a:ext cx="69342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/>
          </a:p>
          <a:p>
            <a:pPr>
              <a:buFont typeface="Wingdings" pitchFamily="2" charset="2"/>
              <a:buChar char="ü"/>
            </a:pPr>
            <a:r>
              <a:rPr lang="en-US" sz="4000" dirty="0" smtClean="0"/>
              <a:t>Name, Age &amp; Locality</a:t>
            </a:r>
          </a:p>
          <a:p>
            <a:pPr>
              <a:buFont typeface="Wingdings" pitchFamily="2" charset="2"/>
              <a:buChar char="ü"/>
            </a:pPr>
            <a:r>
              <a:rPr lang="en-US" sz="4000" dirty="0" smtClean="0"/>
              <a:t>About Family/Background</a:t>
            </a:r>
          </a:p>
          <a:p>
            <a:pPr>
              <a:buFont typeface="Wingdings" pitchFamily="2" charset="2"/>
              <a:buChar char="ü"/>
            </a:pPr>
            <a:r>
              <a:rPr lang="en-US" sz="4000" dirty="0" smtClean="0"/>
              <a:t>Educational Qualification</a:t>
            </a:r>
          </a:p>
          <a:p>
            <a:pPr>
              <a:buFont typeface="Wingdings" pitchFamily="2" charset="2"/>
              <a:buChar char="ü"/>
            </a:pPr>
            <a:r>
              <a:rPr lang="en-US" sz="4000" dirty="0" smtClean="0"/>
              <a:t>My Aspiration/Goal</a:t>
            </a:r>
          </a:p>
          <a:p>
            <a:pPr>
              <a:buFont typeface="Wingdings" pitchFamily="2" charset="2"/>
              <a:buChar char="ü"/>
            </a:pPr>
            <a:r>
              <a:rPr lang="en-US" sz="4000" dirty="0" smtClean="0"/>
              <a:t>What You like to do/Hobbies</a:t>
            </a:r>
          </a:p>
          <a:p>
            <a:pPr>
              <a:buFont typeface="Wingdings" pitchFamily="2" charset="2"/>
              <a:buChar char="ü"/>
            </a:pPr>
            <a:r>
              <a:rPr lang="en-US" sz="4000" dirty="0" smtClean="0"/>
              <a:t>Achievements/Experience</a:t>
            </a:r>
          </a:p>
          <a:p>
            <a:pPr>
              <a:buFont typeface="Wingdings" pitchFamily="2" charset="2"/>
              <a:buChar char="ü"/>
            </a:pPr>
            <a:r>
              <a:rPr lang="en-US" sz="4000" dirty="0" smtClean="0"/>
              <a:t>Weakness</a:t>
            </a:r>
          </a:p>
          <a:p>
            <a:pPr>
              <a:buFont typeface="Wingdings" pitchFamily="2" charset="2"/>
              <a:buChar char="ü"/>
            </a:pPr>
            <a:r>
              <a:rPr lang="en-US" sz="4000" dirty="0" smtClean="0"/>
              <a:t>Strength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152400"/>
            <a:ext cx="971550" cy="905308"/>
          </a:xfrm>
          <a:prstGeom prst="rect">
            <a:avLst/>
          </a:prstGeom>
          <a:noFill/>
        </p:spPr>
      </p:pic>
      <p:pic>
        <p:nvPicPr>
          <p:cNvPr id="8194" name="Picture 2" descr="I will be&#10;married&#10;I will have&#10;children&#10;I will be&#10;teaching&#10;I will be&#10;happy&#10;I will be&#10;healthy&#10;IN 10 YEARS….&#10;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836" y="1066799"/>
            <a:ext cx="8000364" cy="57777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3810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00B0F0"/>
                </a:solidFill>
              </a:rPr>
              <a:t>Shout</a:t>
            </a:r>
          </a:p>
          <a:p>
            <a:endParaRPr lang="en-US" sz="4400" dirty="0">
              <a:solidFill>
                <a:prstClr val="black"/>
              </a:solidFill>
            </a:endParaRPr>
          </a:p>
          <a:p>
            <a:r>
              <a:rPr lang="en-US" sz="7200" b="1" dirty="0" smtClean="0">
                <a:solidFill>
                  <a:srgbClr val="F79646">
                    <a:lumMod val="75000"/>
                  </a:srgbClr>
                </a:solidFill>
              </a:rPr>
              <a:t>          			Share</a:t>
            </a:r>
          </a:p>
          <a:p>
            <a:r>
              <a:rPr lang="en-US" sz="4400" dirty="0" smtClean="0">
                <a:solidFill>
                  <a:prstClr val="black"/>
                </a:solidFill>
              </a:rPr>
              <a:t>	</a:t>
            </a:r>
            <a:r>
              <a:rPr lang="en-US" sz="7200" b="1" dirty="0" smtClean="0">
                <a:solidFill>
                  <a:prstClr val="black"/>
                </a:solidFill>
              </a:rPr>
              <a:t>Guess</a:t>
            </a:r>
          </a:p>
          <a:p>
            <a:endParaRPr lang="en-US" sz="4400" dirty="0">
              <a:solidFill>
                <a:prstClr val="black"/>
              </a:solidFill>
            </a:endParaRPr>
          </a:p>
          <a:p>
            <a:r>
              <a:rPr lang="en-US" sz="6600" b="1" dirty="0" smtClean="0">
                <a:solidFill>
                  <a:srgbClr val="C00000"/>
                </a:solidFill>
              </a:rPr>
              <a:t>				Participate</a:t>
            </a:r>
            <a:endParaRPr lang="en-US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97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"/>
            <a:ext cx="6477000" cy="62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Image result for pictures on what to do 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 result for pictures on what to do 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Image result for pictures on what to do 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Image result for pictures on what to do 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 descr="C:\Users\User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048000" y="55626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Imagine………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50" y="0"/>
            <a:ext cx="971550" cy="905308"/>
          </a:xfrm>
          <a:prstGeom prst="rect">
            <a:avLst/>
          </a:prstGeom>
          <a:noFill/>
        </p:spPr>
      </p:pic>
      <p:pic>
        <p:nvPicPr>
          <p:cNvPr id="9218" name="Picture 2" descr="Self&#10;introduction&#10;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838200"/>
            <a:ext cx="8007349" cy="5943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152400"/>
            <a:ext cx="971550" cy="90530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14400" y="609600"/>
            <a:ext cx="69342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/>
          </a:p>
          <a:p>
            <a:pPr>
              <a:buFont typeface="Wingdings" pitchFamily="2" charset="2"/>
              <a:buChar char="ü"/>
            </a:pPr>
            <a:r>
              <a:rPr lang="en-US" sz="4000" dirty="0" smtClean="0"/>
              <a:t>Name, Age &amp; Locality</a:t>
            </a:r>
          </a:p>
          <a:p>
            <a:pPr>
              <a:buFont typeface="Wingdings" pitchFamily="2" charset="2"/>
              <a:buChar char="ü"/>
            </a:pPr>
            <a:r>
              <a:rPr lang="en-US" sz="4000" dirty="0" smtClean="0"/>
              <a:t>About Family/Background</a:t>
            </a:r>
          </a:p>
          <a:p>
            <a:pPr>
              <a:buFont typeface="Wingdings" pitchFamily="2" charset="2"/>
              <a:buChar char="ü"/>
            </a:pPr>
            <a:r>
              <a:rPr lang="en-US" sz="4000" dirty="0" smtClean="0"/>
              <a:t>Educational Qualification</a:t>
            </a:r>
          </a:p>
          <a:p>
            <a:pPr>
              <a:buFont typeface="Wingdings" pitchFamily="2" charset="2"/>
              <a:buChar char="ü"/>
            </a:pPr>
            <a:r>
              <a:rPr lang="en-US" sz="4000" dirty="0" smtClean="0"/>
              <a:t>My Aspiration/Goal</a:t>
            </a:r>
          </a:p>
          <a:p>
            <a:pPr>
              <a:buFont typeface="Wingdings" pitchFamily="2" charset="2"/>
              <a:buChar char="ü"/>
            </a:pPr>
            <a:r>
              <a:rPr lang="en-US" sz="4000" dirty="0" smtClean="0"/>
              <a:t>What You like to do/Hobbies</a:t>
            </a:r>
          </a:p>
          <a:p>
            <a:pPr>
              <a:buFont typeface="Wingdings" pitchFamily="2" charset="2"/>
              <a:buChar char="ü"/>
            </a:pPr>
            <a:r>
              <a:rPr lang="en-US" sz="4000" dirty="0" smtClean="0"/>
              <a:t>Achievements/Experience</a:t>
            </a:r>
          </a:p>
          <a:p>
            <a:pPr>
              <a:buFont typeface="Wingdings" pitchFamily="2" charset="2"/>
              <a:buChar char="ü"/>
            </a:pPr>
            <a:r>
              <a:rPr lang="en-US" sz="4000" dirty="0" smtClean="0"/>
              <a:t>Weakness</a:t>
            </a:r>
          </a:p>
          <a:p>
            <a:pPr>
              <a:buFont typeface="Wingdings" pitchFamily="2" charset="2"/>
              <a:buChar char="ü"/>
            </a:pPr>
            <a:r>
              <a:rPr lang="en-US" sz="4000" dirty="0" smtClean="0"/>
              <a:t>Strength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839200" cy="55626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Why is  </a:t>
            </a:r>
            <a:r>
              <a:rPr lang="en-US" b="1" smtClean="0">
                <a:solidFill>
                  <a:schemeClr val="bg1"/>
                </a:solidFill>
              </a:rPr>
              <a:t>English important?</a:t>
            </a:r>
            <a:endParaRPr lang="en-US" b="1" dirty="0" smtClean="0">
              <a:solidFill>
                <a:schemeClr val="bg1"/>
              </a:solidFill>
            </a:endParaRPr>
          </a:p>
          <a:p>
            <a:pPr algn="just"/>
            <a:endParaRPr lang="en-US" b="1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1" dirty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Why does a  student  of CSE master on English language to explore his career? </a:t>
            </a:r>
            <a:endParaRPr lang="en-US" b="1" dirty="0" smtClean="0">
              <a:solidFill>
                <a:srgbClr val="FFFF00"/>
              </a:solidFill>
            </a:endParaRPr>
          </a:p>
          <a:p>
            <a:pPr algn="l"/>
            <a:endParaRPr lang="en-US" sz="1800" b="1" dirty="0" smtClean="0"/>
          </a:p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  </a:t>
            </a:r>
            <a:r>
              <a:rPr lang="en-US" b="1" dirty="0" smtClean="0">
                <a:solidFill>
                  <a:srgbClr val="FFFF00"/>
                </a:solidFill>
              </a:rPr>
              <a:t>Do you know any established  professional in Bangladesh having poor oral performance  in </a:t>
            </a:r>
            <a:r>
              <a:rPr lang="en-US" b="1" dirty="0" err="1" smtClean="0">
                <a:solidFill>
                  <a:srgbClr val="FFFF00"/>
                </a:solidFill>
              </a:rPr>
              <a:t>Eng</a:t>
            </a:r>
            <a:r>
              <a:rPr lang="en-US" b="1" dirty="0" smtClean="0">
                <a:solidFill>
                  <a:srgbClr val="FFFF00"/>
                </a:solidFill>
              </a:rPr>
              <a:t>?</a:t>
            </a:r>
            <a:endParaRPr lang="en-US" b="1" dirty="0" smtClean="0">
              <a:solidFill>
                <a:srgbClr val="FFFF00"/>
              </a:solidFill>
            </a:endParaRPr>
          </a:p>
          <a:p>
            <a:pPr algn="just"/>
            <a:endParaRPr lang="en-US" sz="2000" b="1" dirty="0" smtClean="0"/>
          </a:p>
          <a:p>
            <a:pPr algn="just"/>
            <a:endParaRPr lang="en-US" sz="1800" b="1" dirty="0" smtClean="0"/>
          </a:p>
          <a:p>
            <a:pPr algn="just"/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69038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839200" cy="55626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First language 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 Business Language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</a:rPr>
              <a:t>   Tourism 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  Official </a:t>
            </a:r>
            <a:r>
              <a:rPr lang="en-US" b="1" dirty="0" err="1" smtClean="0">
                <a:solidFill>
                  <a:schemeClr val="bg1"/>
                </a:solidFill>
              </a:rPr>
              <a:t>lang</a:t>
            </a:r>
            <a:endParaRPr lang="en-US" b="1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  Dialects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  Flexible and changing</a:t>
            </a:r>
          </a:p>
          <a:p>
            <a:pPr algn="just">
              <a:buFont typeface="Wingdings" pitchFamily="2" charset="2"/>
              <a:buChar char="Ø"/>
            </a:pPr>
            <a:endParaRPr lang="en-US" b="1" dirty="0" smtClean="0">
              <a:solidFill>
                <a:schemeClr val="bg1"/>
              </a:solidFill>
            </a:endParaRPr>
          </a:p>
          <a:p>
            <a:pPr algn="just"/>
            <a:endParaRPr lang="en-US" b="1" dirty="0" smtClean="0">
              <a:solidFill>
                <a:schemeClr val="bg1"/>
              </a:solidFill>
            </a:endParaRPr>
          </a:p>
          <a:p>
            <a:pPr algn="l"/>
            <a:endParaRPr lang="en-US" sz="1800" b="1" dirty="0" smtClean="0"/>
          </a:p>
          <a:p>
            <a:pPr algn="just"/>
            <a:endParaRPr lang="en-US" sz="2000" b="1" dirty="0" smtClean="0"/>
          </a:p>
          <a:p>
            <a:pPr algn="just"/>
            <a:endParaRPr lang="en-US" sz="1800" b="1" dirty="0" smtClean="0"/>
          </a:p>
          <a:p>
            <a:pPr algn="just"/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5810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p of Germanic inva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3820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48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98</Words>
  <Application>Microsoft Office PowerPoint</Application>
  <PresentationFormat>On-screen Show (4:3)</PresentationFormat>
  <Paragraphs>42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Office Theme</vt:lpstr>
      <vt:lpstr>1_Office Theme</vt:lpstr>
      <vt:lpstr>2_Office Theme</vt:lpstr>
      <vt:lpstr>3_Office Theme</vt:lpstr>
      <vt:lpstr>4_Office Theme</vt:lpstr>
      <vt:lpstr>WELCOME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ICT-01</cp:lastModifiedBy>
  <cp:revision>38</cp:revision>
  <dcterms:created xsi:type="dcterms:W3CDTF">2006-08-16T00:00:00Z</dcterms:created>
  <dcterms:modified xsi:type="dcterms:W3CDTF">2019-07-06T15:25:20Z</dcterms:modified>
</cp:coreProperties>
</file>