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Brain Storming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229600" cy="4724400"/>
          </a:xfrm>
        </p:spPr>
        <p:txBody>
          <a:bodyPr>
            <a:norm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r>
              <a:rPr lang="en-US" sz="4000" b="1" u="sng" dirty="0" smtClean="0">
                <a:solidFill>
                  <a:schemeClr val="tx1"/>
                </a:solidFill>
              </a:rPr>
              <a:t>Reasons to Try Brain Storming Techniques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Brain Storming</a:t>
            </a:r>
            <a:endParaRPr lang="en-US" sz="4000" b="1" u="sn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</a:p>
          <a:p>
            <a:pPr marL="742950" indent="-742950" algn="l">
              <a:buAutoNum type="arabicPeriod"/>
            </a:pPr>
            <a:r>
              <a:rPr lang="en-US" sz="4000" i="1" dirty="0" smtClean="0">
                <a:solidFill>
                  <a:schemeClr val="tx1"/>
                </a:solidFill>
              </a:rPr>
              <a:t>Gives you new ideas</a:t>
            </a:r>
          </a:p>
          <a:p>
            <a:pPr marL="742950" indent="-742950" algn="l">
              <a:buAutoNum type="arabicPeriod"/>
            </a:pPr>
            <a:r>
              <a:rPr lang="en-US" sz="4000" i="1" dirty="0" smtClean="0">
                <a:solidFill>
                  <a:schemeClr val="tx1"/>
                </a:solidFill>
              </a:rPr>
              <a:t>Helps you work through problems</a:t>
            </a:r>
          </a:p>
          <a:p>
            <a:pPr marL="742950" indent="-742950" algn="l">
              <a:buAutoNum type="arabicPeriod"/>
            </a:pPr>
            <a:r>
              <a:rPr lang="en-US" sz="4000" i="1" dirty="0" smtClean="0">
                <a:solidFill>
                  <a:schemeClr val="tx1"/>
                </a:solidFill>
              </a:rPr>
              <a:t>Improves your creative thinking</a:t>
            </a:r>
          </a:p>
          <a:p>
            <a:pPr marL="742950" indent="-742950" algn="l">
              <a:buAutoNum type="arabicPeriod"/>
            </a:pPr>
            <a:r>
              <a:rPr lang="en-US" sz="4000" i="1" dirty="0" smtClean="0">
                <a:solidFill>
                  <a:schemeClr val="tx1"/>
                </a:solidFill>
              </a:rPr>
              <a:t>Helps your team work better together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Brain Storming</a:t>
            </a:r>
            <a:endParaRPr lang="en-US" sz="4000" b="1" u="sn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endParaRPr lang="en-US" sz="4000" b="1" dirty="0" smtClean="0">
              <a:solidFill>
                <a:schemeClr val="tx1"/>
              </a:solidFill>
            </a:endParaRPr>
          </a:p>
          <a:p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tx1"/>
                </a:solidFill>
              </a:rPr>
              <a:t>Think out of the BOX</a:t>
            </a:r>
            <a:endParaRPr lang="en-US" sz="4000" b="1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9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Brain Storming</a:t>
            </a:r>
            <a:endParaRPr lang="en-US" sz="4000" b="1" u="sn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Techniques:</a:t>
            </a:r>
          </a:p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Time Travel</a:t>
            </a:r>
          </a:p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Teleportation</a:t>
            </a:r>
          </a:p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Attribute Change</a:t>
            </a:r>
          </a:p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Role storming</a:t>
            </a:r>
          </a:p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Iconic Figures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84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Brain Storming</a:t>
            </a:r>
            <a:endParaRPr lang="en-US" sz="4000" b="1" u="sn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Techniques: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6. Super Powers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7. Gap Filling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8. Group Ideation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9. Mind Map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10. Medici Effect</a:t>
            </a:r>
            <a:endParaRPr lang="en-US" sz="4000" b="1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45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Brain Storming</a:t>
            </a:r>
            <a:endParaRPr lang="en-US" sz="4000" b="1" u="sn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Techniques: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11. SWOT Analysis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12. Brain Writing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13. Trigger Method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14. Variable Brain Storming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15. Niche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39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Brain Storming</a:t>
            </a:r>
            <a:endParaRPr lang="en-US" sz="4000" b="1" u="sn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Techniques: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16. Challenger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17. Escape Thinking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18. Reverse Thinking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19. Counteraction Busting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20. Resource </a:t>
            </a:r>
            <a:r>
              <a:rPr lang="en-US" sz="4000" b="1" dirty="0" err="1" smtClean="0">
                <a:solidFill>
                  <a:schemeClr val="tx1"/>
                </a:solidFill>
              </a:rPr>
              <a:t>Avaivality</a:t>
            </a:r>
            <a:endParaRPr lang="en-US" sz="4000" b="1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13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Brain Storming</a:t>
            </a:r>
            <a:endParaRPr lang="en-US" sz="4000" b="1" u="sn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Techniques: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21. Driver Analysis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22. Exaggeration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23. Get Random Input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24. Meditation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25. Write a List of 101 Ideas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0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Brain Storming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 - EXERCISES</dc:title>
  <dc:creator>USER</dc:creator>
  <cp:lastModifiedBy>User</cp:lastModifiedBy>
  <cp:revision>36</cp:revision>
  <dcterms:created xsi:type="dcterms:W3CDTF">2006-08-16T00:00:00Z</dcterms:created>
  <dcterms:modified xsi:type="dcterms:W3CDTF">2016-08-02T04:35:10Z</dcterms:modified>
</cp:coreProperties>
</file>