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99" r:id="rId3"/>
    <p:sldId id="300" r:id="rId4"/>
    <p:sldId id="305" r:id="rId5"/>
    <p:sldId id="306" r:id="rId6"/>
    <p:sldId id="257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4" r:id="rId24"/>
    <p:sldId id="325" r:id="rId25"/>
    <p:sldId id="326" r:id="rId26"/>
    <p:sldId id="30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4827-7E3D-44D3-80CA-DE0E14F8C952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2719-FD7F-4266-B79B-E49D760539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4827-7E3D-44D3-80CA-DE0E14F8C952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2719-FD7F-4266-B79B-E49D76053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4827-7E3D-44D3-80CA-DE0E14F8C952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2719-FD7F-4266-B79B-E49D76053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4827-7E3D-44D3-80CA-DE0E14F8C952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2719-FD7F-4266-B79B-E49D76053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4827-7E3D-44D3-80CA-DE0E14F8C952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2719-FD7F-4266-B79B-E49D760539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4827-7E3D-44D3-80CA-DE0E14F8C952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2719-FD7F-4266-B79B-E49D76053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4827-7E3D-44D3-80CA-DE0E14F8C952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2719-FD7F-4266-B79B-E49D760539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4827-7E3D-44D3-80CA-DE0E14F8C952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2719-FD7F-4266-B79B-E49D76053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4827-7E3D-44D3-80CA-DE0E14F8C952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2719-FD7F-4266-B79B-E49D76053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4827-7E3D-44D3-80CA-DE0E14F8C952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2719-FD7F-4266-B79B-E49D76053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BB074827-7E3D-44D3-80CA-DE0E14F8C952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5D032719-FD7F-4266-B79B-E49D76053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B074827-7E3D-44D3-80CA-DE0E14F8C952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D032719-FD7F-4266-B79B-E49D76053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483816"/>
            <a:ext cx="8458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</a:rPr>
              <a:t>GIVING AN EFFECTIVE PRESENTATION/SPEECH </a:t>
            </a:r>
          </a:p>
          <a:p>
            <a:r>
              <a:rPr lang="en-US" sz="5400" dirty="0">
                <a:latin typeface="Britannic Bold" panose="020B0903060703020204" pitchFamily="34" charset="0"/>
              </a:rPr>
              <a:t>	 </a:t>
            </a:r>
          </a:p>
          <a:p>
            <a:r>
              <a:rPr lang="en-US" sz="8800" dirty="0">
                <a:latin typeface="Bauhaus 93" pitchFamily="82" charset="0"/>
              </a:rPr>
              <a:t> 		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Arial Narrow" pitchFamily="34" charset="0"/>
              </a:rPr>
              <a:t>Presentation style of great leaders: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1723" y="1540877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all" dirty="0"/>
              <a:t>POWER BRIEF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Less is more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Tell a story, not a speech</a:t>
            </a:r>
          </a:p>
        </p:txBody>
      </p:sp>
    </p:spTree>
    <p:extLst>
      <p:ext uri="{BB962C8B-B14F-4D97-AF65-F5344CB8AC3E}">
        <p14:creationId xmlns:p14="http://schemas.microsoft.com/office/powerpoint/2010/main" val="7549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Arial Narrow" pitchFamily="34" charset="0"/>
              </a:rPr>
              <a:t>Presentation style of great leaders: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1723" y="1540877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cap="all" dirty="0"/>
              <a:t>POWER QUOTE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Keep a collection of quotes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do not use unfamiliar quotes from unfamiliar authors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be comfortable with the quote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name should be recognizable and quotations short, except if you frame a stage a unknown (personal?) quote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Cross quote (your opponent)</a:t>
            </a:r>
          </a:p>
        </p:txBody>
      </p:sp>
    </p:spTree>
    <p:extLst>
      <p:ext uri="{BB962C8B-B14F-4D97-AF65-F5344CB8AC3E}">
        <p14:creationId xmlns:p14="http://schemas.microsoft.com/office/powerpoint/2010/main" val="177830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Arial Narrow" pitchFamily="34" charset="0"/>
              </a:rPr>
              <a:t>Presentation style of great leaders: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1723" y="1540877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all" dirty="0"/>
              <a:t>POWER STAT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statistics, on their own, is not useful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reduce, round and relate the statistics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compare to the familiar</a:t>
            </a:r>
          </a:p>
        </p:txBody>
      </p:sp>
    </p:spTree>
    <p:extLst>
      <p:ext uri="{BB962C8B-B14F-4D97-AF65-F5344CB8AC3E}">
        <p14:creationId xmlns:p14="http://schemas.microsoft.com/office/powerpoint/2010/main" val="28810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Arial Narrow" pitchFamily="34" charset="0"/>
              </a:rPr>
              <a:t>Presentation style of great leaders: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1723" y="1540877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all" dirty="0"/>
              <a:t>POWER OUTAGE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do not relying on props (slides, </a:t>
            </a:r>
            <a:r>
              <a:rPr lang="en-US" sz="4800" dirty="0" err="1"/>
              <a:t>etc</a:t>
            </a:r>
            <a:r>
              <a:rPr lang="en-US" sz="4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386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Arial Narrow" pitchFamily="34" charset="0"/>
              </a:rPr>
              <a:t>Presentation style of great leaders: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1723" y="1540877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all" dirty="0"/>
              <a:t>POWER WIT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err="1"/>
              <a:t>Humour</a:t>
            </a:r>
            <a:r>
              <a:rPr lang="en-US" sz="4800" dirty="0"/>
              <a:t> not jokes, humorous antidote good, stale jokes bad</a:t>
            </a:r>
            <a:br>
              <a:rPr lang="en-US" sz="4800" dirty="0"/>
            </a:br>
            <a:r>
              <a:rPr lang="en-US" sz="4800" dirty="0"/>
              <a:t>tell a humors story that you know, don't read jokes</a:t>
            </a:r>
          </a:p>
        </p:txBody>
      </p:sp>
    </p:spTree>
    <p:extLst>
      <p:ext uri="{BB962C8B-B14F-4D97-AF65-F5344CB8AC3E}">
        <p14:creationId xmlns:p14="http://schemas.microsoft.com/office/powerpoint/2010/main" val="373675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Arial Narrow" pitchFamily="34" charset="0"/>
              </a:rPr>
              <a:t>Presentation style of great leaders: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1723" y="1540877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all" dirty="0"/>
              <a:t>POWER PARABLE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parables provide picture of abstractions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stories, stories, personal stories</a:t>
            </a:r>
          </a:p>
        </p:txBody>
      </p:sp>
    </p:spTree>
    <p:extLst>
      <p:ext uri="{BB962C8B-B14F-4D97-AF65-F5344CB8AC3E}">
        <p14:creationId xmlns:p14="http://schemas.microsoft.com/office/powerpoint/2010/main" val="322393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Arial Narrow" pitchFamily="34" charset="0"/>
              </a:rPr>
              <a:t>Presentation style of great leaders: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1723" y="1540877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all" dirty="0"/>
              <a:t>POWER GESTURE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This is about the use of non verbal cues, actions, or props</a:t>
            </a:r>
          </a:p>
        </p:txBody>
      </p:sp>
    </p:spTree>
    <p:extLst>
      <p:ext uri="{BB962C8B-B14F-4D97-AF65-F5344CB8AC3E}">
        <p14:creationId xmlns:p14="http://schemas.microsoft.com/office/powerpoint/2010/main" val="253829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Arial Narrow" pitchFamily="34" charset="0"/>
              </a:rPr>
              <a:t>Presentation style of great leaders: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1723" y="1540877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cap="all" dirty="0"/>
              <a:t>POWER READING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act of speaking is actually an act of conversation. 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Do not read, have a conversation. 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Look down on your paper/iPad and take a snapshot of the text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Look up and pause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Say the words</a:t>
            </a:r>
          </a:p>
        </p:txBody>
      </p:sp>
    </p:spTree>
    <p:extLst>
      <p:ext uri="{BB962C8B-B14F-4D97-AF65-F5344CB8AC3E}">
        <p14:creationId xmlns:p14="http://schemas.microsoft.com/office/powerpoint/2010/main" val="38345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Arial Narrow" pitchFamily="34" charset="0"/>
              </a:rPr>
              <a:t>Presentation style of great leaders: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1723" y="1540877"/>
            <a:ext cx="8686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cap="all" dirty="0"/>
              <a:t>POWER POETRY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speech is verse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speech is for the ear, so it has to be written in verse form, layout like written poetry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type out your speech in bit size phrases to help you set the rhythm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7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Arial Narrow" pitchFamily="34" charset="0"/>
              </a:rPr>
              <a:t>Presentation style of great leaders: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1723" y="1540877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cap="all" dirty="0"/>
              <a:t>POWER LINE</a:t>
            </a:r>
          </a:p>
          <a:p>
            <a:r>
              <a:rPr lang="en-US" sz="3600" dirty="0"/>
              <a:t>Here are five techniques to help craft a main memorable power line.</a:t>
            </a:r>
            <a:br>
              <a:rPr lang="en-US" sz="3600" dirty="0"/>
            </a:br>
            <a:r>
              <a:rPr lang="en-US" sz="3600" dirty="0"/>
              <a:t>Use the acronym C-R-E-A-M :</a:t>
            </a:r>
          </a:p>
          <a:p>
            <a:r>
              <a:rPr lang="en-US" sz="3600" dirty="0"/>
              <a:t>C - CONTRAST</a:t>
            </a:r>
          </a:p>
          <a:p>
            <a:r>
              <a:rPr lang="en-US" sz="3600" dirty="0"/>
              <a:t>R - RHYME</a:t>
            </a:r>
          </a:p>
          <a:p>
            <a:r>
              <a:rPr lang="en-US" sz="3600" dirty="0"/>
              <a:t>E - ECHO</a:t>
            </a:r>
          </a:p>
          <a:p>
            <a:r>
              <a:rPr lang="en-US" sz="3600" dirty="0"/>
              <a:t>A – ALLITERATE AND ACTIVATE</a:t>
            </a:r>
          </a:p>
          <a:p>
            <a:r>
              <a:rPr lang="en-US" sz="3600" dirty="0"/>
              <a:t>M - METAPHOR</a:t>
            </a:r>
          </a:p>
        </p:txBody>
      </p:sp>
    </p:spTree>
    <p:extLst>
      <p:ext uri="{BB962C8B-B14F-4D97-AF65-F5344CB8AC3E}">
        <p14:creationId xmlns:p14="http://schemas.microsoft.com/office/powerpoint/2010/main" val="97721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098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Britannic Bold" panose="020B0903060703020204" pitchFamily="34" charset="0"/>
                <a:cs typeface="Aharoni" pitchFamily="2" charset="-79"/>
              </a:rPr>
              <a:t>IT IS NOT ABOUT</a:t>
            </a:r>
          </a:p>
          <a:p>
            <a:pPr algn="ctr"/>
            <a:r>
              <a:rPr lang="en-US" sz="6000" b="1" dirty="0">
                <a:latin typeface="Britannic Bold" panose="020B0903060703020204" pitchFamily="34" charset="0"/>
                <a:cs typeface="Aharoni" pitchFamily="2" charset="-79"/>
              </a:rPr>
              <a:t>“JUST DO IT”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Arial Narrow" pitchFamily="34" charset="0"/>
              </a:rPr>
              <a:t>Presentation style of great leaders: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1723" y="1540877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all" dirty="0"/>
              <a:t>POWER QUESTION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A question forces the listener to *react*, whereas a declarative sentence does not.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use a series of questions</a:t>
            </a:r>
          </a:p>
        </p:txBody>
      </p:sp>
    </p:spTree>
    <p:extLst>
      <p:ext uri="{BB962C8B-B14F-4D97-AF65-F5344CB8AC3E}">
        <p14:creationId xmlns:p14="http://schemas.microsoft.com/office/powerpoint/2010/main" val="393995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Arial Narrow" pitchFamily="34" charset="0"/>
              </a:rPr>
              <a:t>Presentation style of great leaders: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1723" y="1540877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all" dirty="0"/>
              <a:t>POWER WORD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stress or emphasize one word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use a deliberate pause before the word</a:t>
            </a:r>
          </a:p>
        </p:txBody>
      </p:sp>
    </p:spTree>
    <p:extLst>
      <p:ext uri="{BB962C8B-B14F-4D97-AF65-F5344CB8AC3E}">
        <p14:creationId xmlns:p14="http://schemas.microsoft.com/office/powerpoint/2010/main" val="167295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Arial Narrow" pitchFamily="34" charset="0"/>
              </a:rPr>
              <a:t>Presentation style of great leaders: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all" dirty="0"/>
              <a:t>POWER ACTIVE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This is a pretty standard tip: Use active voice</a:t>
            </a:r>
          </a:p>
        </p:txBody>
      </p:sp>
    </p:spTree>
    <p:extLst>
      <p:ext uri="{BB962C8B-B14F-4D97-AF65-F5344CB8AC3E}">
        <p14:creationId xmlns:p14="http://schemas.microsoft.com/office/powerpoint/2010/main" val="289922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Arial Narrow" pitchFamily="34" charset="0"/>
              </a:rPr>
              <a:t>Presentation style of great leaders: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all" dirty="0"/>
              <a:t>POWER BUTTON</a:t>
            </a:r>
          </a:p>
          <a:p>
            <a:r>
              <a:rPr lang="en-US" sz="4800" dirty="0"/>
              <a:t>* The Power button is the phrase that illuminate the power phrase that follows</a:t>
            </a:r>
          </a:p>
        </p:txBody>
      </p:sp>
    </p:spTree>
    <p:extLst>
      <p:ext uri="{BB962C8B-B14F-4D97-AF65-F5344CB8AC3E}">
        <p14:creationId xmlns:p14="http://schemas.microsoft.com/office/powerpoint/2010/main" val="177859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Arial Narrow" pitchFamily="34" charset="0"/>
              </a:rPr>
              <a:t>Presentation style of great leaders: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cap="all" dirty="0"/>
              <a:t>POWER CLOSER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a strong ending, Churchill said you have to appeal to the emotions: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Pride -- pride in the company, pride in the community, pride in one's profession or occupation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Hope -- a vision for the future, hope for tomorrow, new opportunities, expanded horizons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Love -- love of family, love of country, love of God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Fear (sometimes) -- the disaster that might happen if steps are not taken immediately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 of your best closings may come from your own experience.</a:t>
            </a:r>
          </a:p>
        </p:txBody>
      </p:sp>
    </p:spTree>
    <p:extLst>
      <p:ext uri="{BB962C8B-B14F-4D97-AF65-F5344CB8AC3E}">
        <p14:creationId xmlns:p14="http://schemas.microsoft.com/office/powerpoint/2010/main" val="65028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Arial Narrow" pitchFamily="34" charset="0"/>
              </a:rPr>
              <a:t>Presentation style of great leaders: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1889" y="17526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all" dirty="0"/>
              <a:t>POWER AUDACITY</a:t>
            </a:r>
          </a:p>
          <a:p>
            <a:r>
              <a:rPr lang="en-US" sz="4800" dirty="0"/>
              <a:t>Surprise your audience:</a:t>
            </a:r>
          </a:p>
          <a:p>
            <a:r>
              <a:rPr lang="en-US" sz="4800" dirty="0"/>
              <a:t> "Mr. Gorbachev, tear down that wall!</a:t>
            </a:r>
          </a:p>
          <a:p>
            <a:r>
              <a:rPr lang="en-US" sz="4800" dirty="0"/>
              <a:t>                                            -Reagan</a:t>
            </a:r>
          </a:p>
        </p:txBody>
      </p:sp>
    </p:spTree>
    <p:extLst>
      <p:ext uri="{BB962C8B-B14F-4D97-AF65-F5344CB8AC3E}">
        <p14:creationId xmlns:p14="http://schemas.microsoft.com/office/powerpoint/2010/main" val="299929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240" y="2133600"/>
            <a:ext cx="8839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lgerian" pitchFamily="82" charset="0"/>
              </a:rPr>
              <a:t>Speak like Churchill stand like Lincoln</a:t>
            </a:r>
          </a:p>
          <a:p>
            <a:pPr algn="ctr"/>
            <a:r>
              <a:rPr lang="en-US" sz="4400" dirty="0">
                <a:latin typeface="Algerian" pitchFamily="82" charset="0"/>
              </a:rPr>
              <a:t>- James C. </a:t>
            </a:r>
            <a:r>
              <a:rPr lang="en-US" sz="4400" dirty="0" err="1">
                <a:latin typeface="Algerian" pitchFamily="82" charset="0"/>
              </a:rPr>
              <a:t>Humes</a:t>
            </a:r>
            <a:endParaRPr lang="en-US" sz="4400" dirty="0">
              <a:latin typeface="Algerian" pitchFamily="82" charset="0"/>
            </a:endParaRPr>
          </a:p>
          <a:p>
            <a:pPr algn="ctr"/>
            <a:endParaRPr lang="en-US" sz="8000" dirty="0">
              <a:latin typeface="Algerian" pitchFamily="82" charset="0"/>
            </a:endParaRPr>
          </a:p>
          <a:p>
            <a:pPr algn="ctr"/>
            <a:endParaRPr lang="en-US" sz="8000" dirty="0">
              <a:latin typeface="Algerian" pitchFamily="82" charset="0"/>
            </a:endParaRPr>
          </a:p>
          <a:p>
            <a:pPr algn="ctr"/>
            <a:endParaRPr lang="en-US" dirty="0">
              <a:latin typeface="Algerian" pitchFamily="82" charset="0"/>
            </a:endParaRPr>
          </a:p>
        </p:txBody>
      </p:sp>
      <p:sp>
        <p:nvSpPr>
          <p:cNvPr id="3" name="AutoShape 2" descr="C:\Users\Selin Yasmin\Desktop\book.webp">
            <a:extLst>
              <a:ext uri="{FF2B5EF4-FFF2-40B4-BE49-F238E27FC236}">
                <a16:creationId xmlns:a16="http://schemas.microsoft.com/office/drawing/2014/main" id="{7E197214-2FEE-4854-A9E5-B02CF08377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C:\Users\Selin Yasmin\Desktop\book.webp">
            <a:extLst>
              <a:ext uri="{FF2B5EF4-FFF2-40B4-BE49-F238E27FC236}">
                <a16:creationId xmlns:a16="http://schemas.microsoft.com/office/drawing/2014/main" id="{40B10C9A-5355-42A1-B55D-524BD85258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C:\Users\Selin Yasmin\Desktop\book.webp">
            <a:extLst>
              <a:ext uri="{FF2B5EF4-FFF2-40B4-BE49-F238E27FC236}">
                <a16:creationId xmlns:a16="http://schemas.microsoft.com/office/drawing/2014/main" id="{764EC85E-C689-4D50-913B-B9118AEBAB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2362200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Every time you open your mouth your capability as a leader is judged</a:t>
            </a:r>
            <a:endParaRPr lang="en-US" sz="54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71600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Comic Sans MS" pitchFamily="66" charset="0"/>
              </a:rPr>
              <a:t>SO</a:t>
            </a:r>
          </a:p>
          <a:p>
            <a:pPr algn="ctr"/>
            <a:r>
              <a:rPr lang="en-US" sz="5400" dirty="0">
                <a:latin typeface="Comic Sans MS" pitchFamily="66" charset="0"/>
              </a:rPr>
              <a:t>When you are about to make a presentation/speech, ask yourself</a:t>
            </a:r>
            <a:endParaRPr lang="en-US" sz="54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482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71600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Britannic Bold" panose="020B0903060703020204" pitchFamily="34" charset="0"/>
              </a:rPr>
              <a:t>How will I catch the attention of my audience?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Britannic Bold" panose="020B0903060703020204" pitchFamily="34" charset="0"/>
              </a:rPr>
              <a:t>What strategies should I use to hold their interest?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Britannic Bold" panose="020B0903060703020204" pitchFamily="34" charset="0"/>
              </a:rPr>
              <a:t>How can I ensure they understand my salient points?</a:t>
            </a:r>
          </a:p>
          <a:p>
            <a:pPr algn="ctr"/>
            <a:endParaRPr lang="en-US" sz="5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04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Arial Narrow" pitchFamily="34" charset="0"/>
              </a:rPr>
              <a:t>Presentation style of great leaders: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1723" y="1540877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all" dirty="0"/>
              <a:t>POWER PAUSE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Start your speech with a pause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Generate anticipation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Amplified authority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Arial Narrow" pitchFamily="34" charset="0"/>
              </a:rPr>
              <a:t>Presentation style of great leaders: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1723" y="1540877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all" dirty="0"/>
              <a:t>POWER OPENER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Do </a:t>
            </a:r>
            <a:r>
              <a:rPr lang="en-US" sz="4800" b="1" dirty="0"/>
              <a:t>not</a:t>
            </a:r>
            <a:r>
              <a:rPr lang="en-US" sz="4800" dirty="0"/>
              <a:t> starts with "</a:t>
            </a:r>
            <a:r>
              <a:rPr lang="en-US" sz="4800" i="1" dirty="0"/>
              <a:t>It is a pleasure to speak at your event, thank you for inviting me...</a:t>
            </a:r>
            <a:r>
              <a:rPr lang="en-US" sz="4800" dirty="0"/>
              <a:t>".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Start with something powerful</a:t>
            </a:r>
          </a:p>
        </p:txBody>
      </p:sp>
    </p:spTree>
    <p:extLst>
      <p:ext uri="{BB962C8B-B14F-4D97-AF65-F5344CB8AC3E}">
        <p14:creationId xmlns:p14="http://schemas.microsoft.com/office/powerpoint/2010/main" val="283842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Arial Narrow" pitchFamily="34" charset="0"/>
              </a:rPr>
              <a:t>Presentation style of great leaders: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1723" y="1540877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all" dirty="0"/>
              <a:t>POWER PRESENCE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cap="all" dirty="0"/>
              <a:t>Personal  appearance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cap="all" dirty="0"/>
              <a:t>Clothes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cap="all" dirty="0"/>
              <a:t>Personal style</a:t>
            </a:r>
          </a:p>
        </p:txBody>
      </p:sp>
    </p:spTree>
    <p:extLst>
      <p:ext uri="{BB962C8B-B14F-4D97-AF65-F5344CB8AC3E}">
        <p14:creationId xmlns:p14="http://schemas.microsoft.com/office/powerpoint/2010/main" val="174992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Arial Narrow" pitchFamily="34" charset="0"/>
              </a:rPr>
              <a:t>Presentation style of great leaders: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1723" y="1540877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all" dirty="0"/>
              <a:t>POWER POINT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"Find the message first and the words will follow" - Cato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Must find the one single key message and form the speech around it</a:t>
            </a:r>
          </a:p>
        </p:txBody>
      </p:sp>
    </p:spTree>
    <p:extLst>
      <p:ext uri="{BB962C8B-B14F-4D97-AF65-F5344CB8AC3E}">
        <p14:creationId xmlns:p14="http://schemas.microsoft.com/office/powerpoint/2010/main" val="192962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630</Words>
  <Application>Microsoft Office PowerPoint</Application>
  <PresentationFormat>On-screen Show (4:3)</PresentationFormat>
  <Paragraphs>108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Aharoni</vt:lpstr>
      <vt:lpstr>Algerian</vt:lpstr>
      <vt:lpstr>Arial</vt:lpstr>
      <vt:lpstr>Arial Narrow</vt:lpstr>
      <vt:lpstr>Bauhaus 93</vt:lpstr>
      <vt:lpstr>Britannic Bold</vt:lpstr>
      <vt:lpstr>Comic Sans MS</vt:lpstr>
      <vt:lpstr>Consolas</vt:lpstr>
      <vt:lpstr>Corbel</vt:lpstr>
      <vt:lpstr>Wingdings</vt:lpstr>
      <vt:lpstr>Wingdings 2</vt:lpstr>
      <vt:lpstr>Wingdings 3</vt:lpstr>
      <vt:lpstr>Metro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CAPT ZAHID</dc:creator>
  <cp:lastModifiedBy>Selin Yasmin</cp:lastModifiedBy>
  <cp:revision>156</cp:revision>
  <dcterms:created xsi:type="dcterms:W3CDTF">2013-09-07T05:34:01Z</dcterms:created>
  <dcterms:modified xsi:type="dcterms:W3CDTF">2019-02-27T03:36:00Z</dcterms:modified>
</cp:coreProperties>
</file>