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828" r:id="rId2"/>
    <p:sldId id="833" r:id="rId3"/>
    <p:sldId id="832" r:id="rId4"/>
    <p:sldId id="834" r:id="rId5"/>
    <p:sldId id="830" r:id="rId6"/>
    <p:sldId id="831" r:id="rId7"/>
    <p:sldId id="837" r:id="rId8"/>
    <p:sldId id="835" r:id="rId9"/>
    <p:sldId id="836" r:id="rId10"/>
    <p:sldId id="842" r:id="rId11"/>
    <p:sldId id="843" r:id="rId12"/>
    <p:sldId id="846" r:id="rId13"/>
    <p:sldId id="847" r:id="rId14"/>
    <p:sldId id="849" r:id="rId15"/>
    <p:sldId id="852" r:id="rId16"/>
    <p:sldId id="853" r:id="rId17"/>
    <p:sldId id="854" r:id="rId18"/>
    <p:sldId id="906" r:id="rId19"/>
    <p:sldId id="905" r:id="rId20"/>
    <p:sldId id="907" r:id="rId21"/>
    <p:sldId id="860" r:id="rId22"/>
    <p:sldId id="861" r:id="rId23"/>
    <p:sldId id="862" r:id="rId24"/>
    <p:sldId id="863" r:id="rId25"/>
    <p:sldId id="864" r:id="rId26"/>
    <p:sldId id="865" r:id="rId27"/>
    <p:sldId id="866" r:id="rId28"/>
    <p:sldId id="867" r:id="rId29"/>
    <p:sldId id="868" r:id="rId30"/>
    <p:sldId id="909" r:id="rId31"/>
    <p:sldId id="910" r:id="rId32"/>
    <p:sldId id="911" r:id="rId33"/>
    <p:sldId id="912" r:id="rId34"/>
    <p:sldId id="869" r:id="rId35"/>
    <p:sldId id="870" r:id="rId36"/>
    <p:sldId id="871" r:id="rId37"/>
    <p:sldId id="873" r:id="rId38"/>
    <p:sldId id="882" r:id="rId39"/>
    <p:sldId id="883" r:id="rId40"/>
    <p:sldId id="884" r:id="rId41"/>
    <p:sldId id="885" r:id="rId42"/>
    <p:sldId id="922" r:id="rId43"/>
    <p:sldId id="923" r:id="rId44"/>
    <p:sldId id="886" r:id="rId45"/>
    <p:sldId id="915" r:id="rId46"/>
    <p:sldId id="916" r:id="rId47"/>
    <p:sldId id="917" r:id="rId48"/>
    <p:sldId id="918"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8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67974E-4399-F548-A0B8-9EB94BC45965}"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318A4174-A7E5-9F48-9C92-954100843372}">
      <dgm:prSet custT="1"/>
      <dgm:spPr/>
      <dgm:t>
        <a:bodyPr/>
        <a:lstStyle/>
        <a:p>
          <a:pPr rtl="0"/>
          <a:r>
            <a:rPr lang="en-US" sz="2400" dirty="0">
              <a:solidFill>
                <a:srgbClr val="0000FF"/>
              </a:solidFill>
              <a:effectLst>
                <a:outerShdw blurRad="38100" dist="38100" dir="2700000" algn="tl">
                  <a:srgbClr val="000000">
                    <a:alpha val="43137"/>
                  </a:srgbClr>
                </a:outerShdw>
              </a:effectLst>
            </a:rPr>
            <a:t>Confidentiality</a:t>
          </a:r>
        </a:p>
      </dgm:t>
    </dgm:pt>
    <dgm:pt modelId="{40FB4427-3126-D944-B8DA-E500D87C2E12}" type="parTrans" cxnId="{40FF8A8E-A32D-3F40-A66A-FBEC46A44D72}">
      <dgm:prSet/>
      <dgm:spPr/>
      <dgm:t>
        <a:bodyPr/>
        <a:lstStyle/>
        <a:p>
          <a:endParaRPr lang="en-US"/>
        </a:p>
      </dgm:t>
    </dgm:pt>
    <dgm:pt modelId="{8F15643E-7BA4-D84A-963E-7FF978BFFDE9}" type="sibTrans" cxnId="{40FF8A8E-A32D-3F40-A66A-FBEC46A44D72}">
      <dgm:prSet/>
      <dgm:spPr/>
      <dgm:t>
        <a:bodyPr/>
        <a:lstStyle/>
        <a:p>
          <a:endParaRPr lang="en-US"/>
        </a:p>
      </dgm:t>
    </dgm:pt>
    <dgm:pt modelId="{21A9F706-8CA7-D446-8BEA-2B90D05E4FEB}">
      <dgm:prSet custT="1"/>
      <dgm:spPr/>
      <dgm:t>
        <a:bodyPr/>
        <a:lstStyle/>
        <a:p>
          <a:pPr rtl="0"/>
          <a:r>
            <a:rPr lang="en-US" sz="2400" b="1" dirty="0">
              <a:solidFill>
                <a:schemeClr val="tx2">
                  <a:lumMod val="10000"/>
                </a:schemeClr>
              </a:solidFill>
            </a:rPr>
            <a:t>Data confidentiality</a:t>
          </a:r>
        </a:p>
      </dgm:t>
    </dgm:pt>
    <dgm:pt modelId="{ADE95395-6D54-1349-94BA-33C16F8584B2}" type="parTrans" cxnId="{59D0DD1D-922F-DE4F-8C7F-2663E70D41CE}">
      <dgm:prSet/>
      <dgm:spPr/>
      <dgm:t>
        <a:bodyPr/>
        <a:lstStyle/>
        <a:p>
          <a:endParaRPr lang="en-US"/>
        </a:p>
      </dgm:t>
    </dgm:pt>
    <dgm:pt modelId="{D4DDB567-C84F-1C44-B7A8-86024AD82621}" type="sibTrans" cxnId="{59D0DD1D-922F-DE4F-8C7F-2663E70D41CE}">
      <dgm:prSet/>
      <dgm:spPr/>
      <dgm:t>
        <a:bodyPr/>
        <a:lstStyle/>
        <a:p>
          <a:endParaRPr lang="en-US"/>
        </a:p>
      </dgm:t>
    </dgm:pt>
    <dgm:pt modelId="{B21E9014-F1B9-5E49-94EA-5CCB3041C961}">
      <dgm:prSet custT="1"/>
      <dgm:spPr/>
      <dgm:t>
        <a:bodyPr/>
        <a:lstStyle/>
        <a:p>
          <a:pPr rtl="0"/>
          <a:r>
            <a:rPr lang="en-US" sz="2400" dirty="0"/>
            <a:t>Assures that private or confidential information is not made available or disclosed </a:t>
          </a:r>
          <a:r>
            <a:rPr lang="en-US" sz="2400" dirty="0">
              <a:solidFill>
                <a:srgbClr val="FF0000"/>
              </a:solidFill>
            </a:rPr>
            <a:t>to unauthorized individuals</a:t>
          </a:r>
        </a:p>
      </dgm:t>
    </dgm:pt>
    <dgm:pt modelId="{67DCBDF3-A0A9-6D4B-A351-488C0AF72F07}" type="parTrans" cxnId="{67B8EB2D-A751-1D4A-914D-D2AD4733CBBD}">
      <dgm:prSet/>
      <dgm:spPr/>
      <dgm:t>
        <a:bodyPr/>
        <a:lstStyle/>
        <a:p>
          <a:endParaRPr lang="en-US"/>
        </a:p>
      </dgm:t>
    </dgm:pt>
    <dgm:pt modelId="{B7B36CEC-824D-0D4D-93BF-4BDBA5F7D673}" type="sibTrans" cxnId="{67B8EB2D-A751-1D4A-914D-D2AD4733CBBD}">
      <dgm:prSet/>
      <dgm:spPr/>
      <dgm:t>
        <a:bodyPr/>
        <a:lstStyle/>
        <a:p>
          <a:endParaRPr lang="en-US"/>
        </a:p>
      </dgm:t>
    </dgm:pt>
    <dgm:pt modelId="{6035E519-D43A-9845-9BBF-8E7DF74F833D}">
      <dgm:prSet custT="1"/>
      <dgm:spPr/>
      <dgm:t>
        <a:bodyPr/>
        <a:lstStyle/>
        <a:p>
          <a:pPr rtl="0"/>
          <a:r>
            <a:rPr lang="en-US" sz="2400" b="1" dirty="0">
              <a:solidFill>
                <a:schemeClr val="tx2">
                  <a:lumMod val="10000"/>
                </a:schemeClr>
              </a:solidFill>
            </a:rPr>
            <a:t>Privacy</a:t>
          </a:r>
        </a:p>
      </dgm:t>
    </dgm:pt>
    <dgm:pt modelId="{37E13955-F314-494E-ADAB-DC93BBB4BEE0}" type="parTrans" cxnId="{EB142F24-E3E0-AD4B-B2A0-95DF667E0C43}">
      <dgm:prSet/>
      <dgm:spPr/>
      <dgm:t>
        <a:bodyPr/>
        <a:lstStyle/>
        <a:p>
          <a:endParaRPr lang="en-US"/>
        </a:p>
      </dgm:t>
    </dgm:pt>
    <dgm:pt modelId="{B593D6B0-D808-2143-AB3A-690922D49438}" type="sibTrans" cxnId="{EB142F24-E3E0-AD4B-B2A0-95DF667E0C43}">
      <dgm:prSet/>
      <dgm:spPr/>
      <dgm:t>
        <a:bodyPr/>
        <a:lstStyle/>
        <a:p>
          <a:endParaRPr lang="en-US"/>
        </a:p>
      </dgm:t>
    </dgm:pt>
    <dgm:pt modelId="{69FCB829-A180-964B-A24B-0C706AD3D91E}">
      <dgm:prSet custT="1"/>
      <dgm:spPr/>
      <dgm:t>
        <a:bodyPr/>
        <a:lstStyle/>
        <a:p>
          <a:pPr rtl="0"/>
          <a:r>
            <a:rPr lang="en-US" sz="2400" dirty="0"/>
            <a:t>Assures that </a:t>
          </a:r>
          <a:r>
            <a:rPr lang="en-US" sz="2400" dirty="0">
              <a:solidFill>
                <a:srgbClr val="FF0000"/>
              </a:solidFill>
            </a:rPr>
            <a:t>individuals control </a:t>
          </a:r>
          <a:r>
            <a:rPr lang="en-US" sz="2400" dirty="0"/>
            <a:t>or influence what information related to them may be collected and stored and by whom and to whom that information may be disclosed</a:t>
          </a:r>
        </a:p>
      </dgm:t>
    </dgm:pt>
    <dgm:pt modelId="{2EF42A8E-639D-A34D-BC76-23FE2383B4D3}" type="parTrans" cxnId="{4A572C50-A751-FB40-A850-838F8C96B8CD}">
      <dgm:prSet/>
      <dgm:spPr/>
      <dgm:t>
        <a:bodyPr/>
        <a:lstStyle/>
        <a:p>
          <a:endParaRPr lang="en-US"/>
        </a:p>
      </dgm:t>
    </dgm:pt>
    <dgm:pt modelId="{142EA30A-FBF1-5643-A3DE-4F13F46C14CD}" type="sibTrans" cxnId="{4A572C50-A751-FB40-A850-838F8C96B8CD}">
      <dgm:prSet/>
      <dgm:spPr/>
      <dgm:t>
        <a:bodyPr/>
        <a:lstStyle/>
        <a:p>
          <a:endParaRPr lang="en-US"/>
        </a:p>
      </dgm:t>
    </dgm:pt>
    <dgm:pt modelId="{8E786CE7-B556-B840-8BF5-6292FDE95AEE}">
      <dgm:prSet custT="1"/>
      <dgm:spPr/>
      <dgm:t>
        <a:bodyPr/>
        <a:lstStyle/>
        <a:p>
          <a:pPr rtl="0"/>
          <a:r>
            <a:rPr lang="en-US" sz="2400" dirty="0">
              <a:solidFill>
                <a:srgbClr val="0000FF"/>
              </a:solidFill>
              <a:effectLst>
                <a:outerShdw blurRad="38100" dist="38100" dir="2700000" algn="tl">
                  <a:srgbClr val="000000">
                    <a:alpha val="43137"/>
                  </a:srgbClr>
                </a:outerShdw>
              </a:effectLst>
            </a:rPr>
            <a:t>Availability</a:t>
          </a:r>
        </a:p>
      </dgm:t>
    </dgm:pt>
    <dgm:pt modelId="{D7C53212-50CB-E041-B8A6-7C37BFF256F2}" type="parTrans" cxnId="{1A0C63BB-E837-FC47-BF44-A889B511BE1E}">
      <dgm:prSet/>
      <dgm:spPr/>
      <dgm:t>
        <a:bodyPr/>
        <a:lstStyle/>
        <a:p>
          <a:endParaRPr lang="en-US"/>
        </a:p>
      </dgm:t>
    </dgm:pt>
    <dgm:pt modelId="{00A03D01-DA6F-F048-BC29-58C578B54D42}" type="sibTrans" cxnId="{1A0C63BB-E837-FC47-BF44-A889B511BE1E}">
      <dgm:prSet/>
      <dgm:spPr/>
      <dgm:t>
        <a:bodyPr/>
        <a:lstStyle/>
        <a:p>
          <a:endParaRPr lang="en-US"/>
        </a:p>
      </dgm:t>
    </dgm:pt>
    <dgm:pt modelId="{A06EF79B-B678-0A4D-B154-D65B70B0BE8B}">
      <dgm:prSet custT="1"/>
      <dgm:spPr/>
      <dgm:t>
        <a:bodyPr/>
        <a:lstStyle/>
        <a:p>
          <a:pPr rtl="0"/>
          <a:r>
            <a:rPr lang="en-US" sz="2400" dirty="0"/>
            <a:t>Assures that systems work promptly and </a:t>
          </a:r>
          <a:r>
            <a:rPr lang="en-US" sz="2400" dirty="0">
              <a:solidFill>
                <a:srgbClr val="FF0000"/>
              </a:solidFill>
            </a:rPr>
            <a:t>service is not denied</a:t>
          </a:r>
          <a:r>
            <a:rPr lang="en-US" sz="2400" dirty="0">
              <a:solidFill>
                <a:srgbClr val="00B0F0"/>
              </a:solidFill>
            </a:rPr>
            <a:t> </a:t>
          </a:r>
          <a:r>
            <a:rPr lang="en-US" sz="2400" dirty="0"/>
            <a:t>to authorized users</a:t>
          </a:r>
        </a:p>
      </dgm:t>
    </dgm:pt>
    <dgm:pt modelId="{6FA206AC-30F8-C544-9604-2CA8E53FFCEF}" type="parTrans" cxnId="{C0ED1F73-19FA-4347-BFA9-88092C8EA421}">
      <dgm:prSet/>
      <dgm:spPr/>
      <dgm:t>
        <a:bodyPr/>
        <a:lstStyle/>
        <a:p>
          <a:endParaRPr lang="en-US"/>
        </a:p>
      </dgm:t>
    </dgm:pt>
    <dgm:pt modelId="{4467D7CD-857D-764C-811B-82D854FAD4EF}" type="sibTrans" cxnId="{C0ED1F73-19FA-4347-BFA9-88092C8EA421}">
      <dgm:prSet/>
      <dgm:spPr/>
      <dgm:t>
        <a:bodyPr/>
        <a:lstStyle/>
        <a:p>
          <a:endParaRPr lang="en-US"/>
        </a:p>
      </dgm:t>
    </dgm:pt>
    <dgm:pt modelId="{34173FFC-40F5-D74A-B8CF-1587B7364017}" type="pres">
      <dgm:prSet presAssocID="{2567974E-4399-F548-A0B8-9EB94BC45965}" presName="linear" presStyleCnt="0">
        <dgm:presLayoutVars>
          <dgm:dir/>
          <dgm:animLvl val="lvl"/>
          <dgm:resizeHandles val="exact"/>
        </dgm:presLayoutVars>
      </dgm:prSet>
      <dgm:spPr/>
    </dgm:pt>
    <dgm:pt modelId="{F2778957-62DF-9344-B516-61D513DAD32B}" type="pres">
      <dgm:prSet presAssocID="{318A4174-A7E5-9F48-9C92-954100843372}" presName="parentLin" presStyleCnt="0"/>
      <dgm:spPr/>
    </dgm:pt>
    <dgm:pt modelId="{51A02C84-5188-D145-814C-E8418EA6DECE}" type="pres">
      <dgm:prSet presAssocID="{318A4174-A7E5-9F48-9C92-954100843372}" presName="parentLeftMargin" presStyleLbl="node1" presStyleIdx="0" presStyleCnt="2"/>
      <dgm:spPr/>
    </dgm:pt>
    <dgm:pt modelId="{6049758F-6852-7E48-A5F6-439FA44B34F9}" type="pres">
      <dgm:prSet presAssocID="{318A4174-A7E5-9F48-9C92-954100843372}" presName="parentText" presStyleLbl="node1" presStyleIdx="0" presStyleCnt="2" custScaleX="45813" custScaleY="173222">
        <dgm:presLayoutVars>
          <dgm:chMax val="0"/>
          <dgm:bulletEnabled val="1"/>
        </dgm:presLayoutVars>
      </dgm:prSet>
      <dgm:spPr/>
    </dgm:pt>
    <dgm:pt modelId="{0F1C9714-B9E4-2444-8242-5DE4BF09B262}" type="pres">
      <dgm:prSet presAssocID="{318A4174-A7E5-9F48-9C92-954100843372}" presName="negativeSpace" presStyleCnt="0"/>
      <dgm:spPr/>
    </dgm:pt>
    <dgm:pt modelId="{5A498C14-EC1A-C044-AC9A-2483F9CB7F7A}" type="pres">
      <dgm:prSet presAssocID="{318A4174-A7E5-9F48-9C92-954100843372}" presName="childText" presStyleLbl="conFgAcc1" presStyleIdx="0" presStyleCnt="2">
        <dgm:presLayoutVars>
          <dgm:bulletEnabled val="1"/>
        </dgm:presLayoutVars>
      </dgm:prSet>
      <dgm:spPr/>
    </dgm:pt>
    <dgm:pt modelId="{90DA03B9-90CC-8D4F-907E-0596F46D16FC}" type="pres">
      <dgm:prSet presAssocID="{8F15643E-7BA4-D84A-963E-7FF978BFFDE9}" presName="spaceBetweenRectangles" presStyleCnt="0"/>
      <dgm:spPr/>
    </dgm:pt>
    <dgm:pt modelId="{9D6EEB7C-6CF8-3F45-82A4-66F4F2BD0126}" type="pres">
      <dgm:prSet presAssocID="{8E786CE7-B556-B840-8BF5-6292FDE95AEE}" presName="parentLin" presStyleCnt="0"/>
      <dgm:spPr/>
    </dgm:pt>
    <dgm:pt modelId="{66FCA555-5B0A-5E4D-9599-E70C35274D14}" type="pres">
      <dgm:prSet presAssocID="{8E786CE7-B556-B840-8BF5-6292FDE95AEE}" presName="parentLeftMargin" presStyleLbl="node1" presStyleIdx="0" presStyleCnt="2"/>
      <dgm:spPr/>
    </dgm:pt>
    <dgm:pt modelId="{667DCDD7-116F-2549-8EDA-F2F25FC22E3F}" type="pres">
      <dgm:prSet presAssocID="{8E786CE7-B556-B840-8BF5-6292FDE95AEE}" presName="parentText" presStyleLbl="node1" presStyleIdx="1" presStyleCnt="2" custScaleX="45813" custScaleY="185170">
        <dgm:presLayoutVars>
          <dgm:chMax val="0"/>
          <dgm:bulletEnabled val="1"/>
        </dgm:presLayoutVars>
      </dgm:prSet>
      <dgm:spPr/>
    </dgm:pt>
    <dgm:pt modelId="{CC16871E-D7A3-A244-8DA3-5F2C4D567BEE}" type="pres">
      <dgm:prSet presAssocID="{8E786CE7-B556-B840-8BF5-6292FDE95AEE}" presName="negativeSpace" presStyleCnt="0"/>
      <dgm:spPr/>
    </dgm:pt>
    <dgm:pt modelId="{CC27436A-1E4D-D84D-A7FC-05F0DE392564}" type="pres">
      <dgm:prSet presAssocID="{8E786CE7-B556-B840-8BF5-6292FDE95AEE}" presName="childText" presStyleLbl="conFgAcc1" presStyleIdx="1" presStyleCnt="2">
        <dgm:presLayoutVars>
          <dgm:bulletEnabled val="1"/>
        </dgm:presLayoutVars>
      </dgm:prSet>
      <dgm:spPr/>
    </dgm:pt>
  </dgm:ptLst>
  <dgm:cxnLst>
    <dgm:cxn modelId="{15E1900C-17AB-4BCA-BEEE-5885366E8C44}" type="presOf" srcId="{8E786CE7-B556-B840-8BF5-6292FDE95AEE}" destId="{667DCDD7-116F-2549-8EDA-F2F25FC22E3F}" srcOrd="1" destOrd="0" presId="urn:microsoft.com/office/officeart/2005/8/layout/list1"/>
    <dgm:cxn modelId="{59D0DD1D-922F-DE4F-8C7F-2663E70D41CE}" srcId="{318A4174-A7E5-9F48-9C92-954100843372}" destId="{21A9F706-8CA7-D446-8BEA-2B90D05E4FEB}" srcOrd="0" destOrd="0" parTransId="{ADE95395-6D54-1349-94BA-33C16F8584B2}" sibTransId="{D4DDB567-C84F-1C44-B7A8-86024AD82621}"/>
    <dgm:cxn modelId="{EB142F24-E3E0-AD4B-B2A0-95DF667E0C43}" srcId="{318A4174-A7E5-9F48-9C92-954100843372}" destId="{6035E519-D43A-9845-9BBF-8E7DF74F833D}" srcOrd="1" destOrd="0" parTransId="{37E13955-F314-494E-ADAB-DC93BBB4BEE0}" sibTransId="{B593D6B0-D808-2143-AB3A-690922D49438}"/>
    <dgm:cxn modelId="{F443B528-8749-4913-926F-18DD5E727D0B}" type="presOf" srcId="{318A4174-A7E5-9F48-9C92-954100843372}" destId="{6049758F-6852-7E48-A5F6-439FA44B34F9}" srcOrd="1" destOrd="0" presId="urn:microsoft.com/office/officeart/2005/8/layout/list1"/>
    <dgm:cxn modelId="{67B8EB2D-A751-1D4A-914D-D2AD4733CBBD}" srcId="{21A9F706-8CA7-D446-8BEA-2B90D05E4FEB}" destId="{B21E9014-F1B9-5E49-94EA-5CCB3041C961}" srcOrd="0" destOrd="0" parTransId="{67DCBDF3-A0A9-6D4B-A351-488C0AF72F07}" sibTransId="{B7B36CEC-824D-0D4D-93BF-4BDBA5F7D673}"/>
    <dgm:cxn modelId="{0FF4EE3C-AA17-4420-B18E-D7FED21E8E03}" type="presOf" srcId="{318A4174-A7E5-9F48-9C92-954100843372}" destId="{51A02C84-5188-D145-814C-E8418EA6DECE}" srcOrd="0" destOrd="0" presId="urn:microsoft.com/office/officeart/2005/8/layout/list1"/>
    <dgm:cxn modelId="{4A572C50-A751-FB40-A850-838F8C96B8CD}" srcId="{6035E519-D43A-9845-9BBF-8E7DF74F833D}" destId="{69FCB829-A180-964B-A24B-0C706AD3D91E}" srcOrd="0" destOrd="0" parTransId="{2EF42A8E-639D-A34D-BC76-23FE2383B4D3}" sibTransId="{142EA30A-FBF1-5643-A3DE-4F13F46C14CD}"/>
    <dgm:cxn modelId="{C0ED1F73-19FA-4347-BFA9-88092C8EA421}" srcId="{8E786CE7-B556-B840-8BF5-6292FDE95AEE}" destId="{A06EF79B-B678-0A4D-B154-D65B70B0BE8B}" srcOrd="0" destOrd="0" parTransId="{6FA206AC-30F8-C544-9604-2CA8E53FFCEF}" sibTransId="{4467D7CD-857D-764C-811B-82D854FAD4EF}"/>
    <dgm:cxn modelId="{D9ED5A8C-E5B0-47C5-97FA-A22F11FD98D9}" type="presOf" srcId="{8E786CE7-B556-B840-8BF5-6292FDE95AEE}" destId="{66FCA555-5B0A-5E4D-9599-E70C35274D14}" srcOrd="0" destOrd="0" presId="urn:microsoft.com/office/officeart/2005/8/layout/list1"/>
    <dgm:cxn modelId="{40FF8A8E-A32D-3F40-A66A-FBEC46A44D72}" srcId="{2567974E-4399-F548-A0B8-9EB94BC45965}" destId="{318A4174-A7E5-9F48-9C92-954100843372}" srcOrd="0" destOrd="0" parTransId="{40FB4427-3126-D944-B8DA-E500D87C2E12}" sibTransId="{8F15643E-7BA4-D84A-963E-7FF978BFFDE9}"/>
    <dgm:cxn modelId="{55A1F990-B8BB-4873-82B5-CE64A6F16EB1}" type="presOf" srcId="{A06EF79B-B678-0A4D-B154-D65B70B0BE8B}" destId="{CC27436A-1E4D-D84D-A7FC-05F0DE392564}" srcOrd="0" destOrd="0" presId="urn:microsoft.com/office/officeart/2005/8/layout/list1"/>
    <dgm:cxn modelId="{57EFFFAE-EB17-42E1-8DB5-0DB27F32DCCE}" type="presOf" srcId="{21A9F706-8CA7-D446-8BEA-2B90D05E4FEB}" destId="{5A498C14-EC1A-C044-AC9A-2483F9CB7F7A}" srcOrd="0" destOrd="0" presId="urn:microsoft.com/office/officeart/2005/8/layout/list1"/>
    <dgm:cxn modelId="{73412DBA-85CE-4B27-9371-9882ABA0C7C9}" type="presOf" srcId="{2567974E-4399-F548-A0B8-9EB94BC45965}" destId="{34173FFC-40F5-D74A-B8CF-1587B7364017}" srcOrd="0" destOrd="0" presId="urn:microsoft.com/office/officeart/2005/8/layout/list1"/>
    <dgm:cxn modelId="{1A0C63BB-E837-FC47-BF44-A889B511BE1E}" srcId="{2567974E-4399-F548-A0B8-9EB94BC45965}" destId="{8E786CE7-B556-B840-8BF5-6292FDE95AEE}" srcOrd="1" destOrd="0" parTransId="{D7C53212-50CB-E041-B8A6-7C37BFF256F2}" sibTransId="{00A03D01-DA6F-F048-BC29-58C578B54D42}"/>
    <dgm:cxn modelId="{D6F732D4-8EFF-487B-9B58-A7FDE4A98E20}" type="presOf" srcId="{B21E9014-F1B9-5E49-94EA-5CCB3041C961}" destId="{5A498C14-EC1A-C044-AC9A-2483F9CB7F7A}" srcOrd="0" destOrd="1" presId="urn:microsoft.com/office/officeart/2005/8/layout/list1"/>
    <dgm:cxn modelId="{72A25DD4-4501-4A38-9A4C-AC2F498597EC}" type="presOf" srcId="{69FCB829-A180-964B-A24B-0C706AD3D91E}" destId="{5A498C14-EC1A-C044-AC9A-2483F9CB7F7A}" srcOrd="0" destOrd="3" presId="urn:microsoft.com/office/officeart/2005/8/layout/list1"/>
    <dgm:cxn modelId="{770A5FF4-AEAD-45A2-8166-89EF4FB8085A}" type="presOf" srcId="{6035E519-D43A-9845-9BBF-8E7DF74F833D}" destId="{5A498C14-EC1A-C044-AC9A-2483F9CB7F7A}" srcOrd="0" destOrd="2" presId="urn:microsoft.com/office/officeart/2005/8/layout/list1"/>
    <dgm:cxn modelId="{2C497A32-790E-491D-8872-085B97DB95B6}" type="presParOf" srcId="{34173FFC-40F5-D74A-B8CF-1587B7364017}" destId="{F2778957-62DF-9344-B516-61D513DAD32B}" srcOrd="0" destOrd="0" presId="urn:microsoft.com/office/officeart/2005/8/layout/list1"/>
    <dgm:cxn modelId="{1A356E1B-353C-4471-807D-F598EDD537B5}" type="presParOf" srcId="{F2778957-62DF-9344-B516-61D513DAD32B}" destId="{51A02C84-5188-D145-814C-E8418EA6DECE}" srcOrd="0" destOrd="0" presId="urn:microsoft.com/office/officeart/2005/8/layout/list1"/>
    <dgm:cxn modelId="{E6C07FCE-D168-4B4B-A3E2-FAC030B5135C}" type="presParOf" srcId="{F2778957-62DF-9344-B516-61D513DAD32B}" destId="{6049758F-6852-7E48-A5F6-439FA44B34F9}" srcOrd="1" destOrd="0" presId="urn:microsoft.com/office/officeart/2005/8/layout/list1"/>
    <dgm:cxn modelId="{2BB532D6-93E5-4B1F-A63D-AF74A18984D1}" type="presParOf" srcId="{34173FFC-40F5-D74A-B8CF-1587B7364017}" destId="{0F1C9714-B9E4-2444-8242-5DE4BF09B262}" srcOrd="1" destOrd="0" presId="urn:microsoft.com/office/officeart/2005/8/layout/list1"/>
    <dgm:cxn modelId="{B945A180-266E-4E0C-A761-A4B5288F15B0}" type="presParOf" srcId="{34173FFC-40F5-D74A-B8CF-1587B7364017}" destId="{5A498C14-EC1A-C044-AC9A-2483F9CB7F7A}" srcOrd="2" destOrd="0" presId="urn:microsoft.com/office/officeart/2005/8/layout/list1"/>
    <dgm:cxn modelId="{4589F12A-EA39-4330-9CFA-6BFBDBE0FAD9}" type="presParOf" srcId="{34173FFC-40F5-D74A-B8CF-1587B7364017}" destId="{90DA03B9-90CC-8D4F-907E-0596F46D16FC}" srcOrd="3" destOrd="0" presId="urn:microsoft.com/office/officeart/2005/8/layout/list1"/>
    <dgm:cxn modelId="{BBF15A6A-E33E-4F32-85A8-A5349CC96C7E}" type="presParOf" srcId="{34173FFC-40F5-D74A-B8CF-1587B7364017}" destId="{9D6EEB7C-6CF8-3F45-82A4-66F4F2BD0126}" srcOrd="4" destOrd="0" presId="urn:microsoft.com/office/officeart/2005/8/layout/list1"/>
    <dgm:cxn modelId="{CCFDD8C4-875C-4867-9C11-BA17F55BD9A0}" type="presParOf" srcId="{9D6EEB7C-6CF8-3F45-82A4-66F4F2BD0126}" destId="{66FCA555-5B0A-5E4D-9599-E70C35274D14}" srcOrd="0" destOrd="0" presId="urn:microsoft.com/office/officeart/2005/8/layout/list1"/>
    <dgm:cxn modelId="{5F508CF2-8141-4958-AF14-7F7A8A5DE3BE}" type="presParOf" srcId="{9D6EEB7C-6CF8-3F45-82A4-66F4F2BD0126}" destId="{667DCDD7-116F-2549-8EDA-F2F25FC22E3F}" srcOrd="1" destOrd="0" presId="urn:microsoft.com/office/officeart/2005/8/layout/list1"/>
    <dgm:cxn modelId="{8F5745AA-B8A9-42D2-8E3B-6321C00F0020}" type="presParOf" srcId="{34173FFC-40F5-D74A-B8CF-1587B7364017}" destId="{CC16871E-D7A3-A244-8DA3-5F2C4D567BEE}" srcOrd="5" destOrd="0" presId="urn:microsoft.com/office/officeart/2005/8/layout/list1"/>
    <dgm:cxn modelId="{46FEC6A8-3B8D-42C9-B862-E3DAE33031CB}" type="presParOf" srcId="{34173FFC-40F5-D74A-B8CF-1587B7364017}" destId="{CC27436A-1E4D-D84D-A7FC-05F0DE392564}"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694A12-486A-BD4B-9D9C-BAF11D622A49}"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CEE83846-5B16-DC4A-8838-43F7F24A81D3}">
      <dgm:prSet custT="1"/>
      <dgm:spPr/>
      <dgm:t>
        <a:bodyPr/>
        <a:lstStyle/>
        <a:p>
          <a:pPr rtl="0"/>
          <a:r>
            <a:rPr lang="en-US" sz="2600" b="1" i="0" dirty="0">
              <a:solidFill>
                <a:srgbClr val="0000FF"/>
              </a:solidFill>
            </a:rPr>
            <a:t>Confidentiality</a:t>
          </a:r>
          <a:r>
            <a:rPr lang="en-US" sz="1400" dirty="0">
              <a:solidFill>
                <a:srgbClr val="0000FF"/>
              </a:solidFill>
            </a:rPr>
            <a:t> </a:t>
          </a:r>
        </a:p>
      </dgm:t>
    </dgm:pt>
    <dgm:pt modelId="{9975BC88-DAE3-C94F-859A-3F83FF5FD7F4}" type="parTrans" cxnId="{B2B3512E-0B9B-8644-926C-81297A3E98C4}">
      <dgm:prSet/>
      <dgm:spPr/>
      <dgm:t>
        <a:bodyPr/>
        <a:lstStyle/>
        <a:p>
          <a:endParaRPr lang="en-US">
            <a:solidFill>
              <a:srgbClr val="0000FF"/>
            </a:solidFill>
          </a:endParaRPr>
        </a:p>
      </dgm:t>
    </dgm:pt>
    <dgm:pt modelId="{DF434A2E-243E-D94F-B120-7307862C420F}" type="sibTrans" cxnId="{B2B3512E-0B9B-8644-926C-81297A3E98C4}">
      <dgm:prSet/>
      <dgm:spPr/>
      <dgm:t>
        <a:bodyPr/>
        <a:lstStyle/>
        <a:p>
          <a:endParaRPr lang="en-US">
            <a:solidFill>
              <a:srgbClr val="0000FF"/>
            </a:solidFill>
          </a:endParaRPr>
        </a:p>
      </dgm:t>
    </dgm:pt>
    <dgm:pt modelId="{C2B6F0B7-215C-704E-B592-77A94414EE43}">
      <dgm:prSet custT="1"/>
      <dgm:spPr/>
      <dgm:t>
        <a:bodyPr/>
        <a:lstStyle/>
        <a:p>
          <a:pPr rtl="0"/>
          <a:r>
            <a:rPr lang="en-US" sz="1400" b="1" dirty="0">
              <a:solidFill>
                <a:srgbClr val="0000FF"/>
              </a:solidFill>
            </a:rPr>
            <a:t>Student grade </a:t>
          </a:r>
          <a:r>
            <a:rPr lang="en-US" sz="1400" b="1" dirty="0">
              <a:solidFill>
                <a:srgbClr val="C00000"/>
              </a:solidFill>
            </a:rPr>
            <a:t>information </a:t>
          </a:r>
          <a:r>
            <a:rPr lang="en-US" sz="1400" dirty="0">
              <a:solidFill>
                <a:srgbClr val="C00000"/>
              </a:solidFill>
            </a:rPr>
            <a:t>is an asset whose confidentiality is considered to be highly important by students</a:t>
          </a:r>
        </a:p>
      </dgm:t>
    </dgm:pt>
    <dgm:pt modelId="{93469E97-A0DA-D747-9500-16B7076D980A}" type="parTrans" cxnId="{FB0B5E43-8856-4D46-A97A-307656A092E3}">
      <dgm:prSet/>
      <dgm:spPr/>
      <dgm:t>
        <a:bodyPr/>
        <a:lstStyle/>
        <a:p>
          <a:endParaRPr lang="en-US">
            <a:solidFill>
              <a:srgbClr val="0000FF"/>
            </a:solidFill>
          </a:endParaRPr>
        </a:p>
      </dgm:t>
    </dgm:pt>
    <dgm:pt modelId="{79747BF2-B3DD-3340-B904-44179DA94E45}" type="sibTrans" cxnId="{FB0B5E43-8856-4D46-A97A-307656A092E3}">
      <dgm:prSet/>
      <dgm:spPr/>
      <dgm:t>
        <a:bodyPr/>
        <a:lstStyle/>
        <a:p>
          <a:endParaRPr lang="en-US">
            <a:solidFill>
              <a:srgbClr val="0000FF"/>
            </a:solidFill>
          </a:endParaRPr>
        </a:p>
      </dgm:t>
    </dgm:pt>
    <dgm:pt modelId="{963203C2-9F70-104B-A277-EA054148B921}">
      <dgm:prSet custT="1"/>
      <dgm:spPr/>
      <dgm:t>
        <a:bodyPr/>
        <a:lstStyle/>
        <a:p>
          <a:pPr rtl="0"/>
          <a:r>
            <a:rPr lang="en-US" sz="1400" dirty="0">
              <a:solidFill>
                <a:srgbClr val="FF0000"/>
              </a:solidFill>
            </a:rPr>
            <a:t>Regulated by the Family Educational Rights and Privacy Act (FERPA)</a:t>
          </a:r>
        </a:p>
      </dgm:t>
    </dgm:pt>
    <dgm:pt modelId="{0BD1A170-C88A-9541-BF7D-8D4207554A8D}" type="parTrans" cxnId="{6C835FEA-705C-A04D-928D-05A401096D52}">
      <dgm:prSet/>
      <dgm:spPr/>
      <dgm:t>
        <a:bodyPr/>
        <a:lstStyle/>
        <a:p>
          <a:endParaRPr lang="en-US">
            <a:solidFill>
              <a:srgbClr val="0000FF"/>
            </a:solidFill>
          </a:endParaRPr>
        </a:p>
      </dgm:t>
    </dgm:pt>
    <dgm:pt modelId="{C086E017-CA97-9A43-9DEC-99A41651C309}" type="sibTrans" cxnId="{6C835FEA-705C-A04D-928D-05A401096D52}">
      <dgm:prSet/>
      <dgm:spPr/>
      <dgm:t>
        <a:bodyPr/>
        <a:lstStyle/>
        <a:p>
          <a:endParaRPr lang="en-US">
            <a:solidFill>
              <a:srgbClr val="0000FF"/>
            </a:solidFill>
          </a:endParaRPr>
        </a:p>
      </dgm:t>
    </dgm:pt>
    <dgm:pt modelId="{2A433D58-A534-A549-AAE1-C495A386F008}">
      <dgm:prSet custT="1"/>
      <dgm:spPr/>
      <dgm:t>
        <a:bodyPr/>
        <a:lstStyle/>
        <a:p>
          <a:pPr rtl="0"/>
          <a:r>
            <a:rPr lang="en-US" sz="2600" b="1" dirty="0">
              <a:solidFill>
                <a:srgbClr val="0000FF"/>
              </a:solidFill>
            </a:rPr>
            <a:t>Integrity</a:t>
          </a:r>
        </a:p>
        <a:p>
          <a:pPr rtl="0"/>
          <a:r>
            <a:rPr lang="en-US" sz="2600" b="1" dirty="0">
              <a:solidFill>
                <a:srgbClr val="0000FF"/>
              </a:solidFill>
            </a:rPr>
            <a:t>(consistency)</a:t>
          </a:r>
        </a:p>
      </dgm:t>
    </dgm:pt>
    <dgm:pt modelId="{23537A07-3CC2-3746-9BC4-458C39A6CD7E}" type="parTrans" cxnId="{982DBD62-00E3-4F46-89B1-8849CD48AFFD}">
      <dgm:prSet/>
      <dgm:spPr/>
      <dgm:t>
        <a:bodyPr/>
        <a:lstStyle/>
        <a:p>
          <a:endParaRPr lang="en-US">
            <a:solidFill>
              <a:srgbClr val="0000FF"/>
            </a:solidFill>
          </a:endParaRPr>
        </a:p>
      </dgm:t>
    </dgm:pt>
    <dgm:pt modelId="{787CE5BD-6B18-FA44-9EE8-E70F2414CE73}" type="sibTrans" cxnId="{982DBD62-00E3-4F46-89B1-8849CD48AFFD}">
      <dgm:prSet/>
      <dgm:spPr/>
      <dgm:t>
        <a:bodyPr/>
        <a:lstStyle/>
        <a:p>
          <a:endParaRPr lang="en-US">
            <a:solidFill>
              <a:srgbClr val="0000FF"/>
            </a:solidFill>
          </a:endParaRPr>
        </a:p>
      </dgm:t>
    </dgm:pt>
    <dgm:pt modelId="{226EFB0F-12A8-8445-9510-83F9B4A90FE0}">
      <dgm:prSet custT="1"/>
      <dgm:spPr/>
      <dgm:t>
        <a:bodyPr/>
        <a:lstStyle/>
        <a:p>
          <a:pPr rtl="0"/>
          <a:r>
            <a:rPr lang="en-US" sz="1400" b="1" dirty="0">
              <a:solidFill>
                <a:srgbClr val="0000FF"/>
              </a:solidFill>
            </a:rPr>
            <a:t>Patient information </a:t>
          </a:r>
          <a:r>
            <a:rPr lang="en-US" sz="1400" dirty="0">
              <a:solidFill>
                <a:srgbClr val="C00000"/>
              </a:solidFill>
            </a:rPr>
            <a:t>stored in a database – inaccurate information could result in serious harm or death to a patient and expose the hospital to massive liability</a:t>
          </a:r>
        </a:p>
      </dgm:t>
    </dgm:pt>
    <dgm:pt modelId="{12C4709E-713D-3449-BB83-C773643D72C7}" type="parTrans" cxnId="{F64C9110-1EC1-454B-A271-04A906453B6F}">
      <dgm:prSet/>
      <dgm:spPr/>
      <dgm:t>
        <a:bodyPr/>
        <a:lstStyle/>
        <a:p>
          <a:endParaRPr lang="en-US">
            <a:solidFill>
              <a:srgbClr val="0000FF"/>
            </a:solidFill>
          </a:endParaRPr>
        </a:p>
      </dgm:t>
    </dgm:pt>
    <dgm:pt modelId="{1A2D05D8-4989-D145-B026-673EA2EDE00A}" type="sibTrans" cxnId="{F64C9110-1EC1-454B-A271-04A906453B6F}">
      <dgm:prSet/>
      <dgm:spPr/>
      <dgm:t>
        <a:bodyPr/>
        <a:lstStyle/>
        <a:p>
          <a:endParaRPr lang="en-US">
            <a:solidFill>
              <a:srgbClr val="0000FF"/>
            </a:solidFill>
          </a:endParaRPr>
        </a:p>
      </dgm:t>
    </dgm:pt>
    <dgm:pt modelId="{86688F88-A7C0-2047-9FEA-FF84AAAAB4C5}">
      <dgm:prSet custT="1"/>
      <dgm:spPr/>
      <dgm:t>
        <a:bodyPr/>
        <a:lstStyle/>
        <a:p>
          <a:pPr rtl="0"/>
          <a:r>
            <a:rPr lang="en-US" sz="1400" dirty="0">
              <a:solidFill>
                <a:srgbClr val="0000FF"/>
              </a:solidFill>
            </a:rPr>
            <a:t>A </a:t>
          </a:r>
          <a:r>
            <a:rPr lang="en-US" sz="1400" b="1" dirty="0">
              <a:solidFill>
                <a:srgbClr val="0000FF"/>
              </a:solidFill>
            </a:rPr>
            <a:t>Web site that offers a </a:t>
          </a:r>
          <a:r>
            <a:rPr lang="en-US" sz="1400" b="1" dirty="0">
              <a:solidFill>
                <a:srgbClr val="FF0000"/>
              </a:solidFill>
            </a:rPr>
            <a:t>forum to registered users </a:t>
          </a:r>
          <a:r>
            <a:rPr lang="en-US" sz="1400" dirty="0">
              <a:solidFill>
                <a:srgbClr val="FF0000"/>
              </a:solidFill>
            </a:rPr>
            <a:t>to discuss some specific topic would be assigned a moderate level of integrity</a:t>
          </a:r>
        </a:p>
      </dgm:t>
    </dgm:pt>
    <dgm:pt modelId="{FE91A2EC-6D5D-3449-870C-D4DD01D49DD0}" type="parTrans" cxnId="{47CCF038-5299-824A-92FD-5A074B8DC7AA}">
      <dgm:prSet/>
      <dgm:spPr/>
      <dgm:t>
        <a:bodyPr/>
        <a:lstStyle/>
        <a:p>
          <a:endParaRPr lang="en-US">
            <a:solidFill>
              <a:srgbClr val="0000FF"/>
            </a:solidFill>
          </a:endParaRPr>
        </a:p>
      </dgm:t>
    </dgm:pt>
    <dgm:pt modelId="{A9887F89-6CF5-1746-BCD0-1E94F594067C}" type="sibTrans" cxnId="{47CCF038-5299-824A-92FD-5A074B8DC7AA}">
      <dgm:prSet/>
      <dgm:spPr/>
      <dgm:t>
        <a:bodyPr/>
        <a:lstStyle/>
        <a:p>
          <a:endParaRPr lang="en-US">
            <a:solidFill>
              <a:srgbClr val="0000FF"/>
            </a:solidFill>
          </a:endParaRPr>
        </a:p>
      </dgm:t>
    </dgm:pt>
    <dgm:pt modelId="{034FBF72-5E4A-F147-AA29-7C1D3755292F}">
      <dgm:prSet custT="1"/>
      <dgm:spPr/>
      <dgm:t>
        <a:bodyPr/>
        <a:lstStyle/>
        <a:p>
          <a:pPr rtl="0"/>
          <a:r>
            <a:rPr lang="en-US" sz="1400" dirty="0">
              <a:solidFill>
                <a:srgbClr val="FF0000"/>
              </a:solidFill>
            </a:rPr>
            <a:t>An example of a low-integrity requirement is an anonymous </a:t>
          </a:r>
          <a:r>
            <a:rPr lang="en-US" sz="1400" b="1" dirty="0">
              <a:solidFill>
                <a:srgbClr val="FF0000"/>
              </a:solidFill>
            </a:rPr>
            <a:t>online poll</a:t>
          </a:r>
        </a:p>
      </dgm:t>
    </dgm:pt>
    <dgm:pt modelId="{46C2BA37-6A92-0440-81BD-ACEB97715F7E}" type="parTrans" cxnId="{75F76FC4-D21F-8A45-858A-F0BD51619317}">
      <dgm:prSet/>
      <dgm:spPr/>
      <dgm:t>
        <a:bodyPr/>
        <a:lstStyle/>
        <a:p>
          <a:endParaRPr lang="en-US">
            <a:solidFill>
              <a:srgbClr val="0000FF"/>
            </a:solidFill>
          </a:endParaRPr>
        </a:p>
      </dgm:t>
    </dgm:pt>
    <dgm:pt modelId="{E5FF3B80-53BA-C342-BAFD-EA684487F7EA}" type="sibTrans" cxnId="{75F76FC4-D21F-8A45-858A-F0BD51619317}">
      <dgm:prSet/>
      <dgm:spPr/>
      <dgm:t>
        <a:bodyPr/>
        <a:lstStyle/>
        <a:p>
          <a:endParaRPr lang="en-US">
            <a:solidFill>
              <a:srgbClr val="0000FF"/>
            </a:solidFill>
          </a:endParaRPr>
        </a:p>
      </dgm:t>
    </dgm:pt>
    <dgm:pt modelId="{9F2C9523-7EFE-8045-A72C-43930C5D2446}">
      <dgm:prSet custT="1"/>
      <dgm:spPr/>
      <dgm:t>
        <a:bodyPr/>
        <a:lstStyle/>
        <a:p>
          <a:pPr rtl="0"/>
          <a:r>
            <a:rPr lang="en-US" sz="2600" b="1" i="0" dirty="0">
              <a:solidFill>
                <a:srgbClr val="0000FF"/>
              </a:solidFill>
            </a:rPr>
            <a:t>Availability</a:t>
          </a:r>
        </a:p>
      </dgm:t>
    </dgm:pt>
    <dgm:pt modelId="{AB1499F2-160F-8E49-B547-EB2701E0CCB3}" type="parTrans" cxnId="{44DF6120-93A0-604E-9A06-2FDF0EA7F7E6}">
      <dgm:prSet/>
      <dgm:spPr/>
      <dgm:t>
        <a:bodyPr/>
        <a:lstStyle/>
        <a:p>
          <a:endParaRPr lang="en-US">
            <a:solidFill>
              <a:srgbClr val="0000FF"/>
            </a:solidFill>
          </a:endParaRPr>
        </a:p>
      </dgm:t>
    </dgm:pt>
    <dgm:pt modelId="{B56B498C-4249-E849-9494-1B2D602B8604}" type="sibTrans" cxnId="{44DF6120-93A0-604E-9A06-2FDF0EA7F7E6}">
      <dgm:prSet/>
      <dgm:spPr/>
      <dgm:t>
        <a:bodyPr/>
        <a:lstStyle/>
        <a:p>
          <a:endParaRPr lang="en-US">
            <a:solidFill>
              <a:srgbClr val="0000FF"/>
            </a:solidFill>
          </a:endParaRPr>
        </a:p>
      </dgm:t>
    </dgm:pt>
    <dgm:pt modelId="{59D580C2-D51C-4946-80A2-13FBA42A934D}">
      <dgm:prSet custT="1"/>
      <dgm:spPr/>
      <dgm:t>
        <a:bodyPr/>
        <a:lstStyle/>
        <a:p>
          <a:pPr rtl="0"/>
          <a:r>
            <a:rPr lang="en-US" sz="1400" dirty="0">
              <a:solidFill>
                <a:srgbClr val="FF0000"/>
              </a:solidFill>
            </a:rPr>
            <a:t>The </a:t>
          </a:r>
          <a:r>
            <a:rPr lang="en-US" sz="1400" b="1" dirty="0">
              <a:solidFill>
                <a:srgbClr val="FF0000"/>
              </a:solidFill>
            </a:rPr>
            <a:t>more critical a component or service</a:t>
          </a:r>
          <a:r>
            <a:rPr lang="en-US" sz="1400" dirty="0">
              <a:solidFill>
                <a:srgbClr val="FF0000"/>
              </a:solidFill>
            </a:rPr>
            <a:t>, the higher the level of availability required</a:t>
          </a:r>
        </a:p>
      </dgm:t>
    </dgm:pt>
    <dgm:pt modelId="{188FA107-D78B-CA45-AF07-B20392695F09}" type="parTrans" cxnId="{C323D7B1-AE75-6B48-8CA6-A10E96B1A184}">
      <dgm:prSet/>
      <dgm:spPr/>
      <dgm:t>
        <a:bodyPr/>
        <a:lstStyle/>
        <a:p>
          <a:endParaRPr lang="en-US">
            <a:solidFill>
              <a:srgbClr val="0000FF"/>
            </a:solidFill>
          </a:endParaRPr>
        </a:p>
      </dgm:t>
    </dgm:pt>
    <dgm:pt modelId="{4E86150A-47F0-824D-BE6A-857E822126ED}" type="sibTrans" cxnId="{C323D7B1-AE75-6B48-8CA6-A10E96B1A184}">
      <dgm:prSet/>
      <dgm:spPr/>
      <dgm:t>
        <a:bodyPr/>
        <a:lstStyle/>
        <a:p>
          <a:endParaRPr lang="en-US">
            <a:solidFill>
              <a:srgbClr val="0000FF"/>
            </a:solidFill>
          </a:endParaRPr>
        </a:p>
      </dgm:t>
    </dgm:pt>
    <dgm:pt modelId="{C4A0DB89-7CC9-4045-B28F-308662009F9D}">
      <dgm:prSet custT="1"/>
      <dgm:spPr/>
      <dgm:t>
        <a:bodyPr/>
        <a:lstStyle/>
        <a:p>
          <a:pPr rtl="0"/>
          <a:r>
            <a:rPr lang="en-US" sz="1400" dirty="0">
              <a:solidFill>
                <a:srgbClr val="FF0000"/>
              </a:solidFill>
            </a:rPr>
            <a:t>A moderate availability requirement is </a:t>
          </a:r>
          <a:r>
            <a:rPr lang="en-US" sz="1400" b="1" dirty="0">
              <a:solidFill>
                <a:srgbClr val="FF0000"/>
              </a:solidFill>
            </a:rPr>
            <a:t>a public Web site for a university</a:t>
          </a:r>
        </a:p>
      </dgm:t>
    </dgm:pt>
    <dgm:pt modelId="{DD04458C-D30E-B34E-A977-E579A16E937E}" type="parTrans" cxnId="{9A6AEFB6-FD52-CD4C-A0EB-DCBBCB483A93}">
      <dgm:prSet/>
      <dgm:spPr/>
      <dgm:t>
        <a:bodyPr/>
        <a:lstStyle/>
        <a:p>
          <a:endParaRPr lang="en-US">
            <a:solidFill>
              <a:srgbClr val="0000FF"/>
            </a:solidFill>
          </a:endParaRPr>
        </a:p>
      </dgm:t>
    </dgm:pt>
    <dgm:pt modelId="{DBC0CD74-A63F-194B-A6E9-E4EF8214CF21}" type="sibTrans" cxnId="{9A6AEFB6-FD52-CD4C-A0EB-DCBBCB483A93}">
      <dgm:prSet/>
      <dgm:spPr/>
      <dgm:t>
        <a:bodyPr/>
        <a:lstStyle/>
        <a:p>
          <a:endParaRPr lang="en-US">
            <a:solidFill>
              <a:srgbClr val="0000FF"/>
            </a:solidFill>
          </a:endParaRPr>
        </a:p>
      </dgm:t>
    </dgm:pt>
    <dgm:pt modelId="{1B57A700-E072-CE42-B289-EEFD204E9898}">
      <dgm:prSet custT="1"/>
      <dgm:spPr/>
      <dgm:t>
        <a:bodyPr/>
        <a:lstStyle/>
        <a:p>
          <a:pPr rtl="0"/>
          <a:r>
            <a:rPr lang="en-US" sz="1400" dirty="0">
              <a:solidFill>
                <a:srgbClr val="FF0000"/>
              </a:solidFill>
            </a:rPr>
            <a:t>An </a:t>
          </a:r>
          <a:r>
            <a:rPr lang="en-US" sz="1400" b="1" dirty="0">
              <a:solidFill>
                <a:srgbClr val="FF0000"/>
              </a:solidFill>
            </a:rPr>
            <a:t>online telephone directory lookup </a:t>
          </a:r>
          <a:r>
            <a:rPr lang="en-US" sz="1400" dirty="0">
              <a:solidFill>
                <a:srgbClr val="FF0000"/>
              </a:solidFill>
            </a:rPr>
            <a:t>application would be classified as a low-availability requirement</a:t>
          </a:r>
        </a:p>
      </dgm:t>
    </dgm:pt>
    <dgm:pt modelId="{FBF1A58A-2CDC-EB4B-838D-CD40DF6D2BA9}" type="parTrans" cxnId="{B3FF1399-8F8F-6D4F-B286-D006A8DDED9F}">
      <dgm:prSet/>
      <dgm:spPr/>
      <dgm:t>
        <a:bodyPr/>
        <a:lstStyle/>
        <a:p>
          <a:endParaRPr lang="en-US">
            <a:solidFill>
              <a:srgbClr val="0000FF"/>
            </a:solidFill>
          </a:endParaRPr>
        </a:p>
      </dgm:t>
    </dgm:pt>
    <dgm:pt modelId="{F47F6AC5-6892-E149-BE99-71B88829B3ED}" type="sibTrans" cxnId="{B3FF1399-8F8F-6D4F-B286-D006A8DDED9F}">
      <dgm:prSet/>
      <dgm:spPr/>
      <dgm:t>
        <a:bodyPr/>
        <a:lstStyle/>
        <a:p>
          <a:endParaRPr lang="en-US">
            <a:solidFill>
              <a:srgbClr val="0000FF"/>
            </a:solidFill>
          </a:endParaRPr>
        </a:p>
      </dgm:t>
    </dgm:pt>
    <dgm:pt modelId="{532A52E4-C168-D843-BA15-1DAD0E5EA2E6}" type="pres">
      <dgm:prSet presAssocID="{9A694A12-486A-BD4B-9D9C-BAF11D622A49}" presName="theList" presStyleCnt="0">
        <dgm:presLayoutVars>
          <dgm:dir/>
          <dgm:animLvl val="lvl"/>
          <dgm:resizeHandles val="exact"/>
        </dgm:presLayoutVars>
      </dgm:prSet>
      <dgm:spPr/>
    </dgm:pt>
    <dgm:pt modelId="{9EA179EA-3888-7343-A557-AB247DE62276}" type="pres">
      <dgm:prSet presAssocID="{CEE83846-5B16-DC4A-8838-43F7F24A81D3}" presName="compNode" presStyleCnt="0"/>
      <dgm:spPr/>
    </dgm:pt>
    <dgm:pt modelId="{E74AF64B-A620-0C45-B247-92C87E1A3C8C}" type="pres">
      <dgm:prSet presAssocID="{CEE83846-5B16-DC4A-8838-43F7F24A81D3}" presName="aNode" presStyleLbl="bgShp" presStyleIdx="0" presStyleCnt="3"/>
      <dgm:spPr/>
    </dgm:pt>
    <dgm:pt modelId="{2161F7D6-FF96-1940-98EA-E6F3091E1330}" type="pres">
      <dgm:prSet presAssocID="{CEE83846-5B16-DC4A-8838-43F7F24A81D3}" presName="textNode" presStyleLbl="bgShp" presStyleIdx="0" presStyleCnt="3"/>
      <dgm:spPr/>
    </dgm:pt>
    <dgm:pt modelId="{B8EDC57D-0154-5C41-9A02-2E02664088A6}" type="pres">
      <dgm:prSet presAssocID="{CEE83846-5B16-DC4A-8838-43F7F24A81D3}" presName="compChildNode" presStyleCnt="0"/>
      <dgm:spPr/>
    </dgm:pt>
    <dgm:pt modelId="{F536254B-706F-9A40-869A-ECCD30C95B63}" type="pres">
      <dgm:prSet presAssocID="{CEE83846-5B16-DC4A-8838-43F7F24A81D3}" presName="theInnerList" presStyleCnt="0"/>
      <dgm:spPr/>
    </dgm:pt>
    <dgm:pt modelId="{A0B257B1-4772-E04B-B67D-0B8E72B82E14}" type="pres">
      <dgm:prSet presAssocID="{C2B6F0B7-215C-704E-B592-77A94414EE43}" presName="childNode" presStyleLbl="node1" presStyleIdx="0" presStyleCnt="8">
        <dgm:presLayoutVars>
          <dgm:bulletEnabled val="1"/>
        </dgm:presLayoutVars>
      </dgm:prSet>
      <dgm:spPr/>
    </dgm:pt>
    <dgm:pt modelId="{AC4919B2-7F8E-574D-91E2-C0662BBE2B27}" type="pres">
      <dgm:prSet presAssocID="{C2B6F0B7-215C-704E-B592-77A94414EE43}" presName="aSpace2" presStyleCnt="0"/>
      <dgm:spPr/>
    </dgm:pt>
    <dgm:pt modelId="{8AAEFCBD-DCF7-3A40-81C8-F39E2CD36756}" type="pres">
      <dgm:prSet presAssocID="{963203C2-9F70-104B-A277-EA054148B921}" presName="childNode" presStyleLbl="node1" presStyleIdx="1" presStyleCnt="8">
        <dgm:presLayoutVars>
          <dgm:bulletEnabled val="1"/>
        </dgm:presLayoutVars>
      </dgm:prSet>
      <dgm:spPr/>
    </dgm:pt>
    <dgm:pt modelId="{58DFC691-FC2F-E046-8B32-30A019DFD420}" type="pres">
      <dgm:prSet presAssocID="{CEE83846-5B16-DC4A-8838-43F7F24A81D3}" presName="aSpace" presStyleCnt="0"/>
      <dgm:spPr/>
    </dgm:pt>
    <dgm:pt modelId="{285E32A2-E07E-DF4E-927F-35E7722DA3F2}" type="pres">
      <dgm:prSet presAssocID="{2A433D58-A534-A549-AAE1-C495A386F008}" presName="compNode" presStyleCnt="0"/>
      <dgm:spPr/>
    </dgm:pt>
    <dgm:pt modelId="{5B96D207-34DF-0F4C-8BB6-6CEB0EF67ADA}" type="pres">
      <dgm:prSet presAssocID="{2A433D58-A534-A549-AAE1-C495A386F008}" presName="aNode" presStyleLbl="bgShp" presStyleIdx="1" presStyleCnt="3"/>
      <dgm:spPr/>
    </dgm:pt>
    <dgm:pt modelId="{A7D2D34E-21DF-1344-A460-AB97E14192B1}" type="pres">
      <dgm:prSet presAssocID="{2A433D58-A534-A549-AAE1-C495A386F008}" presName="textNode" presStyleLbl="bgShp" presStyleIdx="1" presStyleCnt="3"/>
      <dgm:spPr/>
    </dgm:pt>
    <dgm:pt modelId="{3E62D97E-E6AB-C042-A582-E90DBEEA9F64}" type="pres">
      <dgm:prSet presAssocID="{2A433D58-A534-A549-AAE1-C495A386F008}" presName="compChildNode" presStyleCnt="0"/>
      <dgm:spPr/>
    </dgm:pt>
    <dgm:pt modelId="{D8834E4B-B022-6545-9CDE-75B8253A7364}" type="pres">
      <dgm:prSet presAssocID="{2A433D58-A534-A549-AAE1-C495A386F008}" presName="theInnerList" presStyleCnt="0"/>
      <dgm:spPr/>
    </dgm:pt>
    <dgm:pt modelId="{9A869599-A3BA-2140-965B-480788ED7672}" type="pres">
      <dgm:prSet presAssocID="{226EFB0F-12A8-8445-9510-83F9B4A90FE0}" presName="childNode" presStyleLbl="node1" presStyleIdx="2" presStyleCnt="8" custScaleX="98462" custScaleY="255695" custLinFactNeighborX="0" custLinFactNeighborY="-67541">
        <dgm:presLayoutVars>
          <dgm:bulletEnabled val="1"/>
        </dgm:presLayoutVars>
      </dgm:prSet>
      <dgm:spPr/>
    </dgm:pt>
    <dgm:pt modelId="{1FE4284F-F3A4-2247-A956-BE7CA5BD4DD7}" type="pres">
      <dgm:prSet presAssocID="{226EFB0F-12A8-8445-9510-83F9B4A90FE0}" presName="aSpace2" presStyleCnt="0"/>
      <dgm:spPr/>
    </dgm:pt>
    <dgm:pt modelId="{B2B9CB2D-DEBC-5E45-BCC2-2317E85CF5BE}" type="pres">
      <dgm:prSet presAssocID="{86688F88-A7C0-2047-9FEA-FF84AAAAB4C5}" presName="childNode" presStyleLbl="node1" presStyleIdx="3" presStyleCnt="8" custScaleY="167688">
        <dgm:presLayoutVars>
          <dgm:bulletEnabled val="1"/>
        </dgm:presLayoutVars>
      </dgm:prSet>
      <dgm:spPr/>
    </dgm:pt>
    <dgm:pt modelId="{4CA7819A-3AA1-1F4C-BB7F-6BDF72A30B32}" type="pres">
      <dgm:prSet presAssocID="{86688F88-A7C0-2047-9FEA-FF84AAAAB4C5}" presName="aSpace2" presStyleCnt="0"/>
      <dgm:spPr/>
    </dgm:pt>
    <dgm:pt modelId="{20DD891D-54C2-1049-9497-5E2B68136E99}" type="pres">
      <dgm:prSet presAssocID="{034FBF72-5E4A-F147-AA29-7C1D3755292F}" presName="childNode" presStyleLbl="node1" presStyleIdx="4" presStyleCnt="8">
        <dgm:presLayoutVars>
          <dgm:bulletEnabled val="1"/>
        </dgm:presLayoutVars>
      </dgm:prSet>
      <dgm:spPr/>
    </dgm:pt>
    <dgm:pt modelId="{65830766-6A61-3D41-AC79-D55AB3C5CD4C}" type="pres">
      <dgm:prSet presAssocID="{2A433D58-A534-A549-AAE1-C495A386F008}" presName="aSpace" presStyleCnt="0"/>
      <dgm:spPr/>
    </dgm:pt>
    <dgm:pt modelId="{61D445CF-8499-4749-AA31-FC085C626A6C}" type="pres">
      <dgm:prSet presAssocID="{9F2C9523-7EFE-8045-A72C-43930C5D2446}" presName="compNode" presStyleCnt="0"/>
      <dgm:spPr/>
    </dgm:pt>
    <dgm:pt modelId="{F31C69FC-F97D-C847-A4D6-679EEDFECE0D}" type="pres">
      <dgm:prSet presAssocID="{9F2C9523-7EFE-8045-A72C-43930C5D2446}" presName="aNode" presStyleLbl="bgShp" presStyleIdx="2" presStyleCnt="3"/>
      <dgm:spPr/>
    </dgm:pt>
    <dgm:pt modelId="{0D0E15B1-8A9B-8144-A78D-5F2B88805522}" type="pres">
      <dgm:prSet presAssocID="{9F2C9523-7EFE-8045-A72C-43930C5D2446}" presName="textNode" presStyleLbl="bgShp" presStyleIdx="2" presStyleCnt="3"/>
      <dgm:spPr/>
    </dgm:pt>
    <dgm:pt modelId="{3FFA3B65-DFFC-5841-B9A5-E984FEBED227}" type="pres">
      <dgm:prSet presAssocID="{9F2C9523-7EFE-8045-A72C-43930C5D2446}" presName="compChildNode" presStyleCnt="0"/>
      <dgm:spPr/>
    </dgm:pt>
    <dgm:pt modelId="{260E00A4-5A9D-CE43-8D9F-C580FC30B8B7}" type="pres">
      <dgm:prSet presAssocID="{9F2C9523-7EFE-8045-A72C-43930C5D2446}" presName="theInnerList" presStyleCnt="0"/>
      <dgm:spPr/>
    </dgm:pt>
    <dgm:pt modelId="{362B08EA-3F81-CB4A-B772-E14DBE4CD014}" type="pres">
      <dgm:prSet presAssocID="{59D580C2-D51C-4946-80A2-13FBA42A934D}" presName="childNode" presStyleLbl="node1" presStyleIdx="5" presStyleCnt="8">
        <dgm:presLayoutVars>
          <dgm:bulletEnabled val="1"/>
        </dgm:presLayoutVars>
      </dgm:prSet>
      <dgm:spPr/>
    </dgm:pt>
    <dgm:pt modelId="{FF630DC4-77F2-F34C-81B8-1CA106591F3D}" type="pres">
      <dgm:prSet presAssocID="{59D580C2-D51C-4946-80A2-13FBA42A934D}" presName="aSpace2" presStyleCnt="0"/>
      <dgm:spPr/>
    </dgm:pt>
    <dgm:pt modelId="{63DBCA6F-433F-F94D-A40C-40EAF6EC76AE}" type="pres">
      <dgm:prSet presAssocID="{C4A0DB89-7CC9-4045-B28F-308662009F9D}" presName="childNode" presStyleLbl="node1" presStyleIdx="6" presStyleCnt="8">
        <dgm:presLayoutVars>
          <dgm:bulletEnabled val="1"/>
        </dgm:presLayoutVars>
      </dgm:prSet>
      <dgm:spPr/>
    </dgm:pt>
    <dgm:pt modelId="{E9DEEFE6-836F-D441-9188-257E017A6E0E}" type="pres">
      <dgm:prSet presAssocID="{C4A0DB89-7CC9-4045-B28F-308662009F9D}" presName="aSpace2" presStyleCnt="0"/>
      <dgm:spPr/>
    </dgm:pt>
    <dgm:pt modelId="{869AD6AC-C370-714E-AA4A-B92F8AEBFD68}" type="pres">
      <dgm:prSet presAssocID="{1B57A700-E072-CE42-B289-EEFD204E9898}" presName="childNode" presStyleLbl="node1" presStyleIdx="7" presStyleCnt="8">
        <dgm:presLayoutVars>
          <dgm:bulletEnabled val="1"/>
        </dgm:presLayoutVars>
      </dgm:prSet>
      <dgm:spPr/>
    </dgm:pt>
  </dgm:ptLst>
  <dgm:cxnLst>
    <dgm:cxn modelId="{F64C9110-1EC1-454B-A271-04A906453B6F}" srcId="{2A433D58-A534-A549-AAE1-C495A386F008}" destId="{226EFB0F-12A8-8445-9510-83F9B4A90FE0}" srcOrd="0" destOrd="0" parTransId="{12C4709E-713D-3449-BB83-C773643D72C7}" sibTransId="{1A2D05D8-4989-D145-B026-673EA2EDE00A}"/>
    <dgm:cxn modelId="{C0E4A519-FF61-454F-B756-1E302E8F919F}" type="presOf" srcId="{2A433D58-A534-A549-AAE1-C495A386F008}" destId="{5B96D207-34DF-0F4C-8BB6-6CEB0EF67ADA}" srcOrd="0" destOrd="0" presId="urn:microsoft.com/office/officeart/2005/8/layout/lProcess2"/>
    <dgm:cxn modelId="{44DF6120-93A0-604E-9A06-2FDF0EA7F7E6}" srcId="{9A694A12-486A-BD4B-9D9C-BAF11D622A49}" destId="{9F2C9523-7EFE-8045-A72C-43930C5D2446}" srcOrd="2" destOrd="0" parTransId="{AB1499F2-160F-8E49-B547-EB2701E0CCB3}" sibTransId="{B56B498C-4249-E849-9494-1B2D602B8604}"/>
    <dgm:cxn modelId="{B2B3512E-0B9B-8644-926C-81297A3E98C4}" srcId="{9A694A12-486A-BD4B-9D9C-BAF11D622A49}" destId="{CEE83846-5B16-DC4A-8838-43F7F24A81D3}" srcOrd="0" destOrd="0" parTransId="{9975BC88-DAE3-C94F-859A-3F83FF5FD7F4}" sibTransId="{DF434A2E-243E-D94F-B120-7307862C420F}"/>
    <dgm:cxn modelId="{0A1F1238-D699-4608-B226-07B32B4D9E17}" type="presOf" srcId="{C4A0DB89-7CC9-4045-B28F-308662009F9D}" destId="{63DBCA6F-433F-F94D-A40C-40EAF6EC76AE}" srcOrd="0" destOrd="0" presId="urn:microsoft.com/office/officeart/2005/8/layout/lProcess2"/>
    <dgm:cxn modelId="{47CCF038-5299-824A-92FD-5A074B8DC7AA}" srcId="{2A433D58-A534-A549-AAE1-C495A386F008}" destId="{86688F88-A7C0-2047-9FEA-FF84AAAAB4C5}" srcOrd="1" destOrd="0" parTransId="{FE91A2EC-6D5D-3449-870C-D4DD01D49DD0}" sibTransId="{A9887F89-6CF5-1746-BCD0-1E94F594067C}"/>
    <dgm:cxn modelId="{982DBD62-00E3-4F46-89B1-8849CD48AFFD}" srcId="{9A694A12-486A-BD4B-9D9C-BAF11D622A49}" destId="{2A433D58-A534-A549-AAE1-C495A386F008}" srcOrd="1" destOrd="0" parTransId="{23537A07-3CC2-3746-9BC4-458C39A6CD7E}" sibTransId="{787CE5BD-6B18-FA44-9EE8-E70F2414CE73}"/>
    <dgm:cxn modelId="{FB0B5E43-8856-4D46-A97A-307656A092E3}" srcId="{CEE83846-5B16-DC4A-8838-43F7F24A81D3}" destId="{C2B6F0B7-215C-704E-B592-77A94414EE43}" srcOrd="0" destOrd="0" parTransId="{93469E97-A0DA-D747-9500-16B7076D980A}" sibTransId="{79747BF2-B3DD-3340-B904-44179DA94E45}"/>
    <dgm:cxn modelId="{098D7863-2515-480B-9902-5C1BEA5F1A48}" type="presOf" srcId="{9F2C9523-7EFE-8045-A72C-43930C5D2446}" destId="{0D0E15B1-8A9B-8144-A78D-5F2B88805522}" srcOrd="1" destOrd="0" presId="urn:microsoft.com/office/officeart/2005/8/layout/lProcess2"/>
    <dgm:cxn modelId="{E405CD68-4840-4F7F-9A7F-845E43F6CFD7}" type="presOf" srcId="{2A433D58-A534-A549-AAE1-C495A386F008}" destId="{A7D2D34E-21DF-1344-A460-AB97E14192B1}" srcOrd="1" destOrd="0" presId="urn:microsoft.com/office/officeart/2005/8/layout/lProcess2"/>
    <dgm:cxn modelId="{71025655-D3DE-4287-ADAE-07FB1EE936D5}" type="presOf" srcId="{963203C2-9F70-104B-A277-EA054148B921}" destId="{8AAEFCBD-DCF7-3A40-81C8-F39E2CD36756}" srcOrd="0" destOrd="0" presId="urn:microsoft.com/office/officeart/2005/8/layout/lProcess2"/>
    <dgm:cxn modelId="{2D58D381-BC23-4D0C-839C-ED42FA5A1A3B}" type="presOf" srcId="{59D580C2-D51C-4946-80A2-13FBA42A934D}" destId="{362B08EA-3F81-CB4A-B772-E14DBE4CD014}" srcOrd="0" destOrd="0" presId="urn:microsoft.com/office/officeart/2005/8/layout/lProcess2"/>
    <dgm:cxn modelId="{B0C85C87-E058-40C8-83B5-78CAA6DCFD80}" type="presOf" srcId="{9A694A12-486A-BD4B-9D9C-BAF11D622A49}" destId="{532A52E4-C168-D843-BA15-1DAD0E5EA2E6}" srcOrd="0" destOrd="0" presId="urn:microsoft.com/office/officeart/2005/8/layout/lProcess2"/>
    <dgm:cxn modelId="{AB862B8D-E685-4804-95D4-0CDF89DBDA26}" type="presOf" srcId="{CEE83846-5B16-DC4A-8838-43F7F24A81D3}" destId="{2161F7D6-FF96-1940-98EA-E6F3091E1330}" srcOrd="1" destOrd="0" presId="urn:microsoft.com/office/officeart/2005/8/layout/lProcess2"/>
    <dgm:cxn modelId="{5034BC91-9DA9-4367-BCFD-C1D462AE7351}" type="presOf" srcId="{226EFB0F-12A8-8445-9510-83F9B4A90FE0}" destId="{9A869599-A3BA-2140-965B-480788ED7672}" srcOrd="0" destOrd="0" presId="urn:microsoft.com/office/officeart/2005/8/layout/lProcess2"/>
    <dgm:cxn modelId="{2695B894-56EE-41BE-B9F9-A9F518853497}" type="presOf" srcId="{CEE83846-5B16-DC4A-8838-43F7F24A81D3}" destId="{E74AF64B-A620-0C45-B247-92C87E1A3C8C}" srcOrd="0" destOrd="0" presId="urn:microsoft.com/office/officeart/2005/8/layout/lProcess2"/>
    <dgm:cxn modelId="{34D37798-2B5F-415E-8400-667D2840A125}" type="presOf" srcId="{86688F88-A7C0-2047-9FEA-FF84AAAAB4C5}" destId="{B2B9CB2D-DEBC-5E45-BCC2-2317E85CF5BE}" srcOrd="0" destOrd="0" presId="urn:microsoft.com/office/officeart/2005/8/layout/lProcess2"/>
    <dgm:cxn modelId="{B3FF1399-8F8F-6D4F-B286-D006A8DDED9F}" srcId="{9F2C9523-7EFE-8045-A72C-43930C5D2446}" destId="{1B57A700-E072-CE42-B289-EEFD204E9898}" srcOrd="2" destOrd="0" parTransId="{FBF1A58A-2CDC-EB4B-838D-CD40DF6D2BA9}" sibTransId="{F47F6AC5-6892-E149-BE99-71B88829B3ED}"/>
    <dgm:cxn modelId="{C323D7B1-AE75-6B48-8CA6-A10E96B1A184}" srcId="{9F2C9523-7EFE-8045-A72C-43930C5D2446}" destId="{59D580C2-D51C-4946-80A2-13FBA42A934D}" srcOrd="0" destOrd="0" parTransId="{188FA107-D78B-CA45-AF07-B20392695F09}" sibTransId="{4E86150A-47F0-824D-BE6A-857E822126ED}"/>
    <dgm:cxn modelId="{9A6AEFB6-FD52-CD4C-A0EB-DCBBCB483A93}" srcId="{9F2C9523-7EFE-8045-A72C-43930C5D2446}" destId="{C4A0DB89-7CC9-4045-B28F-308662009F9D}" srcOrd="1" destOrd="0" parTransId="{DD04458C-D30E-B34E-A977-E579A16E937E}" sibTransId="{DBC0CD74-A63F-194B-A6E9-E4EF8214CF21}"/>
    <dgm:cxn modelId="{75F76FC4-D21F-8A45-858A-F0BD51619317}" srcId="{2A433D58-A534-A549-AAE1-C495A386F008}" destId="{034FBF72-5E4A-F147-AA29-7C1D3755292F}" srcOrd="2" destOrd="0" parTransId="{46C2BA37-6A92-0440-81BD-ACEB97715F7E}" sibTransId="{E5FF3B80-53BA-C342-BAFD-EA684487F7EA}"/>
    <dgm:cxn modelId="{7DF035D2-F064-408B-A7B5-E2D6A58A00DE}" type="presOf" srcId="{034FBF72-5E4A-F147-AA29-7C1D3755292F}" destId="{20DD891D-54C2-1049-9497-5E2B68136E99}" srcOrd="0" destOrd="0" presId="urn:microsoft.com/office/officeart/2005/8/layout/lProcess2"/>
    <dgm:cxn modelId="{0C4A39D2-3E3F-4599-BE8C-18EEA0842A31}" type="presOf" srcId="{1B57A700-E072-CE42-B289-EEFD204E9898}" destId="{869AD6AC-C370-714E-AA4A-B92F8AEBFD68}" srcOrd="0" destOrd="0" presId="urn:microsoft.com/office/officeart/2005/8/layout/lProcess2"/>
    <dgm:cxn modelId="{FE0C2BE1-33C2-4A32-AC35-3C62EBEAA5D7}" type="presOf" srcId="{C2B6F0B7-215C-704E-B592-77A94414EE43}" destId="{A0B257B1-4772-E04B-B67D-0B8E72B82E14}" srcOrd="0" destOrd="0" presId="urn:microsoft.com/office/officeart/2005/8/layout/lProcess2"/>
    <dgm:cxn modelId="{6C835FEA-705C-A04D-928D-05A401096D52}" srcId="{CEE83846-5B16-DC4A-8838-43F7F24A81D3}" destId="{963203C2-9F70-104B-A277-EA054148B921}" srcOrd="1" destOrd="0" parTransId="{0BD1A170-C88A-9541-BF7D-8D4207554A8D}" sibTransId="{C086E017-CA97-9A43-9DEC-99A41651C309}"/>
    <dgm:cxn modelId="{61B1EEF7-F1D1-4228-BEC6-082267150C2B}" type="presOf" srcId="{9F2C9523-7EFE-8045-A72C-43930C5D2446}" destId="{F31C69FC-F97D-C847-A4D6-679EEDFECE0D}" srcOrd="0" destOrd="0" presId="urn:microsoft.com/office/officeart/2005/8/layout/lProcess2"/>
    <dgm:cxn modelId="{32C5217F-45DA-430B-83D2-2A32B74D15E1}" type="presParOf" srcId="{532A52E4-C168-D843-BA15-1DAD0E5EA2E6}" destId="{9EA179EA-3888-7343-A557-AB247DE62276}" srcOrd="0" destOrd="0" presId="urn:microsoft.com/office/officeart/2005/8/layout/lProcess2"/>
    <dgm:cxn modelId="{D2CBF6BE-8590-4531-9978-40B17A09F094}" type="presParOf" srcId="{9EA179EA-3888-7343-A557-AB247DE62276}" destId="{E74AF64B-A620-0C45-B247-92C87E1A3C8C}" srcOrd="0" destOrd="0" presId="urn:microsoft.com/office/officeart/2005/8/layout/lProcess2"/>
    <dgm:cxn modelId="{61D57A0F-FF5D-4E12-A33F-B6567344C3C2}" type="presParOf" srcId="{9EA179EA-3888-7343-A557-AB247DE62276}" destId="{2161F7D6-FF96-1940-98EA-E6F3091E1330}" srcOrd="1" destOrd="0" presId="urn:microsoft.com/office/officeart/2005/8/layout/lProcess2"/>
    <dgm:cxn modelId="{826D0F80-5F5E-4FC9-BF79-D09A5A1748D7}" type="presParOf" srcId="{9EA179EA-3888-7343-A557-AB247DE62276}" destId="{B8EDC57D-0154-5C41-9A02-2E02664088A6}" srcOrd="2" destOrd="0" presId="urn:microsoft.com/office/officeart/2005/8/layout/lProcess2"/>
    <dgm:cxn modelId="{FAF9C054-41C8-4B82-9E8E-9B5B9550659F}" type="presParOf" srcId="{B8EDC57D-0154-5C41-9A02-2E02664088A6}" destId="{F536254B-706F-9A40-869A-ECCD30C95B63}" srcOrd="0" destOrd="0" presId="urn:microsoft.com/office/officeart/2005/8/layout/lProcess2"/>
    <dgm:cxn modelId="{EF4FDD2E-8B68-4EAE-BCFB-49D6E9873A2D}" type="presParOf" srcId="{F536254B-706F-9A40-869A-ECCD30C95B63}" destId="{A0B257B1-4772-E04B-B67D-0B8E72B82E14}" srcOrd="0" destOrd="0" presId="urn:microsoft.com/office/officeart/2005/8/layout/lProcess2"/>
    <dgm:cxn modelId="{1C68C31E-8A21-4B7C-9D09-68B33CC6020E}" type="presParOf" srcId="{F536254B-706F-9A40-869A-ECCD30C95B63}" destId="{AC4919B2-7F8E-574D-91E2-C0662BBE2B27}" srcOrd="1" destOrd="0" presId="urn:microsoft.com/office/officeart/2005/8/layout/lProcess2"/>
    <dgm:cxn modelId="{84F06D51-14E9-4743-A526-36E14608F6A7}" type="presParOf" srcId="{F536254B-706F-9A40-869A-ECCD30C95B63}" destId="{8AAEFCBD-DCF7-3A40-81C8-F39E2CD36756}" srcOrd="2" destOrd="0" presId="urn:microsoft.com/office/officeart/2005/8/layout/lProcess2"/>
    <dgm:cxn modelId="{04573998-B45F-4EC0-BF37-2BAA1EA99FD4}" type="presParOf" srcId="{532A52E4-C168-D843-BA15-1DAD0E5EA2E6}" destId="{58DFC691-FC2F-E046-8B32-30A019DFD420}" srcOrd="1" destOrd="0" presId="urn:microsoft.com/office/officeart/2005/8/layout/lProcess2"/>
    <dgm:cxn modelId="{F0AE6264-6B4C-4567-8972-E42CF656FB4A}" type="presParOf" srcId="{532A52E4-C168-D843-BA15-1DAD0E5EA2E6}" destId="{285E32A2-E07E-DF4E-927F-35E7722DA3F2}" srcOrd="2" destOrd="0" presId="urn:microsoft.com/office/officeart/2005/8/layout/lProcess2"/>
    <dgm:cxn modelId="{07545D0E-D347-4878-AB73-B915BBAF870B}" type="presParOf" srcId="{285E32A2-E07E-DF4E-927F-35E7722DA3F2}" destId="{5B96D207-34DF-0F4C-8BB6-6CEB0EF67ADA}" srcOrd="0" destOrd="0" presId="urn:microsoft.com/office/officeart/2005/8/layout/lProcess2"/>
    <dgm:cxn modelId="{A2A4D5F3-133C-44BE-9A56-C8A99B069D04}" type="presParOf" srcId="{285E32A2-E07E-DF4E-927F-35E7722DA3F2}" destId="{A7D2D34E-21DF-1344-A460-AB97E14192B1}" srcOrd="1" destOrd="0" presId="urn:microsoft.com/office/officeart/2005/8/layout/lProcess2"/>
    <dgm:cxn modelId="{4FDDAD37-0C23-47B1-906C-21B7EBFB51DE}" type="presParOf" srcId="{285E32A2-E07E-DF4E-927F-35E7722DA3F2}" destId="{3E62D97E-E6AB-C042-A582-E90DBEEA9F64}" srcOrd="2" destOrd="0" presId="urn:microsoft.com/office/officeart/2005/8/layout/lProcess2"/>
    <dgm:cxn modelId="{1FC53536-989E-4CCD-BE31-B6DDB1CFF5C7}" type="presParOf" srcId="{3E62D97E-E6AB-C042-A582-E90DBEEA9F64}" destId="{D8834E4B-B022-6545-9CDE-75B8253A7364}" srcOrd="0" destOrd="0" presId="urn:microsoft.com/office/officeart/2005/8/layout/lProcess2"/>
    <dgm:cxn modelId="{829F1257-6EF8-4C4F-9220-FA47B7519973}" type="presParOf" srcId="{D8834E4B-B022-6545-9CDE-75B8253A7364}" destId="{9A869599-A3BA-2140-965B-480788ED7672}" srcOrd="0" destOrd="0" presId="urn:microsoft.com/office/officeart/2005/8/layout/lProcess2"/>
    <dgm:cxn modelId="{D9F2F506-1982-43DA-BDFC-96BFFE4CA7C9}" type="presParOf" srcId="{D8834E4B-B022-6545-9CDE-75B8253A7364}" destId="{1FE4284F-F3A4-2247-A956-BE7CA5BD4DD7}" srcOrd="1" destOrd="0" presId="urn:microsoft.com/office/officeart/2005/8/layout/lProcess2"/>
    <dgm:cxn modelId="{E2BE8908-3D13-4A73-B8CC-4885E894CC76}" type="presParOf" srcId="{D8834E4B-B022-6545-9CDE-75B8253A7364}" destId="{B2B9CB2D-DEBC-5E45-BCC2-2317E85CF5BE}" srcOrd="2" destOrd="0" presId="urn:microsoft.com/office/officeart/2005/8/layout/lProcess2"/>
    <dgm:cxn modelId="{6D6FD955-2DAD-45E5-8D36-5E68B78618A4}" type="presParOf" srcId="{D8834E4B-B022-6545-9CDE-75B8253A7364}" destId="{4CA7819A-3AA1-1F4C-BB7F-6BDF72A30B32}" srcOrd="3" destOrd="0" presId="urn:microsoft.com/office/officeart/2005/8/layout/lProcess2"/>
    <dgm:cxn modelId="{97905981-A975-4766-8061-0BBE62E8A8E2}" type="presParOf" srcId="{D8834E4B-B022-6545-9CDE-75B8253A7364}" destId="{20DD891D-54C2-1049-9497-5E2B68136E99}" srcOrd="4" destOrd="0" presId="urn:microsoft.com/office/officeart/2005/8/layout/lProcess2"/>
    <dgm:cxn modelId="{41173336-C4BF-41BB-9BA3-D7D939C1CB97}" type="presParOf" srcId="{532A52E4-C168-D843-BA15-1DAD0E5EA2E6}" destId="{65830766-6A61-3D41-AC79-D55AB3C5CD4C}" srcOrd="3" destOrd="0" presId="urn:microsoft.com/office/officeart/2005/8/layout/lProcess2"/>
    <dgm:cxn modelId="{DD24BDB8-6CAF-4873-8C58-D3CCC4908F14}" type="presParOf" srcId="{532A52E4-C168-D843-BA15-1DAD0E5EA2E6}" destId="{61D445CF-8499-4749-AA31-FC085C626A6C}" srcOrd="4" destOrd="0" presId="urn:microsoft.com/office/officeart/2005/8/layout/lProcess2"/>
    <dgm:cxn modelId="{C46CA4E3-3054-473E-9151-08B93B54239E}" type="presParOf" srcId="{61D445CF-8499-4749-AA31-FC085C626A6C}" destId="{F31C69FC-F97D-C847-A4D6-679EEDFECE0D}" srcOrd="0" destOrd="0" presId="urn:microsoft.com/office/officeart/2005/8/layout/lProcess2"/>
    <dgm:cxn modelId="{A1B27358-0DFA-46E2-BBE7-6CCEBAD49FF2}" type="presParOf" srcId="{61D445CF-8499-4749-AA31-FC085C626A6C}" destId="{0D0E15B1-8A9B-8144-A78D-5F2B88805522}" srcOrd="1" destOrd="0" presId="urn:microsoft.com/office/officeart/2005/8/layout/lProcess2"/>
    <dgm:cxn modelId="{91B4FE6D-3680-4671-90FE-24746F7E1AC6}" type="presParOf" srcId="{61D445CF-8499-4749-AA31-FC085C626A6C}" destId="{3FFA3B65-DFFC-5841-B9A5-E984FEBED227}" srcOrd="2" destOrd="0" presId="urn:microsoft.com/office/officeart/2005/8/layout/lProcess2"/>
    <dgm:cxn modelId="{F3DF8DF2-25E6-4A11-8848-3F40CBDB91B0}" type="presParOf" srcId="{3FFA3B65-DFFC-5841-B9A5-E984FEBED227}" destId="{260E00A4-5A9D-CE43-8D9F-C580FC30B8B7}" srcOrd="0" destOrd="0" presId="urn:microsoft.com/office/officeart/2005/8/layout/lProcess2"/>
    <dgm:cxn modelId="{28BDCE16-F156-4303-8FA1-A8C41137A1F2}" type="presParOf" srcId="{260E00A4-5A9D-CE43-8D9F-C580FC30B8B7}" destId="{362B08EA-3F81-CB4A-B772-E14DBE4CD014}" srcOrd="0" destOrd="0" presId="urn:microsoft.com/office/officeart/2005/8/layout/lProcess2"/>
    <dgm:cxn modelId="{44679E9B-B7C3-4272-8BA2-B062AA8DF21B}" type="presParOf" srcId="{260E00A4-5A9D-CE43-8D9F-C580FC30B8B7}" destId="{FF630DC4-77F2-F34C-81B8-1CA106591F3D}" srcOrd="1" destOrd="0" presId="urn:microsoft.com/office/officeart/2005/8/layout/lProcess2"/>
    <dgm:cxn modelId="{0C0EABE4-A79A-4CB1-9AB0-2FAB2D2B6251}" type="presParOf" srcId="{260E00A4-5A9D-CE43-8D9F-C580FC30B8B7}" destId="{63DBCA6F-433F-F94D-A40C-40EAF6EC76AE}" srcOrd="2" destOrd="0" presId="urn:microsoft.com/office/officeart/2005/8/layout/lProcess2"/>
    <dgm:cxn modelId="{CACE8C0D-DC09-4608-922E-CD8ED7544290}" type="presParOf" srcId="{260E00A4-5A9D-CE43-8D9F-C580FC30B8B7}" destId="{E9DEEFE6-836F-D441-9188-257E017A6E0E}" srcOrd="3" destOrd="0" presId="urn:microsoft.com/office/officeart/2005/8/layout/lProcess2"/>
    <dgm:cxn modelId="{504F60A5-37D7-4627-9359-E6943E9CC27F}" type="presParOf" srcId="{260E00A4-5A9D-CE43-8D9F-C580FC30B8B7}" destId="{869AD6AC-C370-714E-AA4A-B92F8AEBFD68}" srcOrd="4"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DC66E38-49DC-D543-BBE6-E377CF7347F2}" type="doc">
      <dgm:prSet loTypeId="urn:microsoft.com/office/officeart/2005/8/layout/hList6" loCatId="list" qsTypeId="urn:microsoft.com/office/officeart/2005/8/quickstyle/simple4" qsCatId="simple" csTypeId="urn:microsoft.com/office/officeart/2005/8/colors/accent1_2" csCatId="accent1" phldr="1"/>
      <dgm:spPr/>
      <dgm:t>
        <a:bodyPr/>
        <a:lstStyle/>
        <a:p>
          <a:endParaRPr lang="en-US"/>
        </a:p>
      </dgm:t>
    </dgm:pt>
    <dgm:pt modelId="{01C60744-F555-AF41-AD07-E5CCD8B230CB}">
      <dgm:prSet/>
      <dgm:spPr>
        <a:solidFill>
          <a:schemeClr val="accent1">
            <a:lumMod val="75000"/>
          </a:schemeClr>
        </a:solidFill>
        <a:ln>
          <a:solidFill>
            <a:schemeClr val="bg2"/>
          </a:solidFill>
        </a:ln>
      </dgm:spPr>
      <dgm:t>
        <a:bodyPr/>
        <a:lstStyle/>
        <a:p>
          <a:pPr rtl="0"/>
          <a:r>
            <a:rPr lang="en-US" dirty="0">
              <a:solidFill>
                <a:srgbClr val="FFFF00"/>
              </a:solidFill>
              <a:effectLst>
                <a:outerShdw blurRad="38100" dist="38100" dir="2700000" algn="tl">
                  <a:srgbClr val="000000">
                    <a:alpha val="43137"/>
                  </a:srgbClr>
                </a:outerShdw>
              </a:effectLst>
            </a:rPr>
            <a:t>Authenticity</a:t>
          </a:r>
        </a:p>
      </dgm:t>
    </dgm:pt>
    <dgm:pt modelId="{EEA241C8-64A3-024A-8EB8-29A343EF303A}" type="parTrans" cxnId="{C8D35B81-BDA6-6041-A868-26984813D94B}">
      <dgm:prSet/>
      <dgm:spPr/>
      <dgm:t>
        <a:bodyPr/>
        <a:lstStyle/>
        <a:p>
          <a:endParaRPr lang="en-US"/>
        </a:p>
      </dgm:t>
    </dgm:pt>
    <dgm:pt modelId="{4E409444-9A2C-754D-8292-DB5BA2267FB1}" type="sibTrans" cxnId="{C8D35B81-BDA6-6041-A868-26984813D94B}">
      <dgm:prSet/>
      <dgm:spPr/>
      <dgm:t>
        <a:bodyPr/>
        <a:lstStyle/>
        <a:p>
          <a:endParaRPr lang="en-US"/>
        </a:p>
      </dgm:t>
    </dgm:pt>
    <dgm:pt modelId="{A62CDBC3-B0ED-C243-8E38-805D5EFD90C9}">
      <dgm:prSet/>
      <dgm:spPr>
        <a:solidFill>
          <a:schemeClr val="accent1">
            <a:lumMod val="75000"/>
          </a:schemeClr>
        </a:solidFill>
        <a:ln>
          <a:solidFill>
            <a:schemeClr val="bg2"/>
          </a:solidFill>
        </a:ln>
      </dgm:spPr>
      <dgm:t>
        <a:bodyPr/>
        <a:lstStyle/>
        <a:p>
          <a:pPr rtl="0"/>
          <a:r>
            <a:rPr lang="en-US" dirty="0">
              <a:effectLst>
                <a:outerShdw blurRad="38100" dist="38100" dir="2700000" algn="tl">
                  <a:srgbClr val="000000">
                    <a:alpha val="43137"/>
                  </a:srgbClr>
                </a:outerShdw>
              </a:effectLst>
            </a:rPr>
            <a:t>Verifying that users are who they say they are and that each input arriving at the system came from a</a:t>
          </a:r>
          <a:r>
            <a:rPr lang="en-US" dirty="0">
              <a:solidFill>
                <a:schemeClr val="accent6">
                  <a:lumMod val="40000"/>
                  <a:lumOff val="60000"/>
                </a:schemeClr>
              </a:solidFill>
              <a:effectLst>
                <a:outerShdw blurRad="38100" dist="38100" dir="2700000" algn="tl">
                  <a:srgbClr val="000000">
                    <a:alpha val="43137"/>
                  </a:srgbClr>
                </a:outerShdw>
              </a:effectLst>
            </a:rPr>
            <a:t> </a:t>
          </a:r>
          <a:r>
            <a:rPr lang="en-US" dirty="0">
              <a:solidFill>
                <a:srgbClr val="FF0000"/>
              </a:solidFill>
              <a:effectLst>
                <a:outerShdw blurRad="38100" dist="38100" dir="2700000" algn="tl">
                  <a:srgbClr val="000000">
                    <a:alpha val="43137"/>
                  </a:srgbClr>
                </a:outerShdw>
              </a:effectLst>
            </a:rPr>
            <a:t>trusted</a:t>
          </a:r>
          <a:r>
            <a:rPr lang="en-US" dirty="0">
              <a:solidFill>
                <a:schemeClr val="accent6">
                  <a:lumMod val="40000"/>
                  <a:lumOff val="60000"/>
                </a:schemeClr>
              </a:solidFill>
              <a:effectLst>
                <a:outerShdw blurRad="38100" dist="38100" dir="2700000" algn="tl">
                  <a:srgbClr val="000000">
                    <a:alpha val="43137"/>
                  </a:srgbClr>
                </a:outerShdw>
              </a:effectLst>
            </a:rPr>
            <a:t> </a:t>
          </a:r>
          <a:r>
            <a:rPr lang="en-US" dirty="0">
              <a:effectLst>
                <a:outerShdw blurRad="38100" dist="38100" dir="2700000" algn="tl">
                  <a:srgbClr val="000000">
                    <a:alpha val="43137"/>
                  </a:srgbClr>
                </a:outerShdw>
              </a:effectLst>
            </a:rPr>
            <a:t>source </a:t>
          </a:r>
        </a:p>
      </dgm:t>
    </dgm:pt>
    <dgm:pt modelId="{AFA653C5-812A-8344-927C-B5FEF312E872}" type="parTrans" cxnId="{2DC88FEF-C1D0-0448-8C04-782BE262DFD3}">
      <dgm:prSet/>
      <dgm:spPr/>
      <dgm:t>
        <a:bodyPr/>
        <a:lstStyle/>
        <a:p>
          <a:endParaRPr lang="en-US"/>
        </a:p>
      </dgm:t>
    </dgm:pt>
    <dgm:pt modelId="{91F7B72D-A86B-F543-9054-8B39FC610F2A}" type="sibTrans" cxnId="{2DC88FEF-C1D0-0448-8C04-782BE262DFD3}">
      <dgm:prSet/>
      <dgm:spPr/>
      <dgm:t>
        <a:bodyPr/>
        <a:lstStyle/>
        <a:p>
          <a:endParaRPr lang="en-US"/>
        </a:p>
      </dgm:t>
    </dgm:pt>
    <dgm:pt modelId="{60093497-5372-0A40-B15A-070FEF549396}">
      <dgm:prSet/>
      <dgm:spPr>
        <a:solidFill>
          <a:schemeClr val="accent1">
            <a:lumMod val="75000"/>
          </a:schemeClr>
        </a:solidFill>
        <a:ln>
          <a:solidFill>
            <a:schemeClr val="bg2"/>
          </a:solidFill>
        </a:ln>
      </dgm:spPr>
      <dgm:t>
        <a:bodyPr/>
        <a:lstStyle/>
        <a:p>
          <a:pPr rtl="0"/>
          <a:r>
            <a:rPr lang="en-US" dirty="0">
              <a:solidFill>
                <a:srgbClr val="FFFF00"/>
              </a:solidFill>
              <a:effectLst>
                <a:outerShdw blurRad="38100" dist="38100" dir="2700000" algn="tl">
                  <a:srgbClr val="000000">
                    <a:alpha val="43137"/>
                  </a:srgbClr>
                </a:outerShdw>
              </a:effectLst>
            </a:rPr>
            <a:t>Accountability</a:t>
          </a:r>
        </a:p>
      </dgm:t>
    </dgm:pt>
    <dgm:pt modelId="{FDFA94C8-97A3-1142-9C5E-2F7452723808}" type="parTrans" cxnId="{4EA8C8AD-DC24-A646-82BC-23B820FB713D}">
      <dgm:prSet/>
      <dgm:spPr/>
      <dgm:t>
        <a:bodyPr/>
        <a:lstStyle/>
        <a:p>
          <a:endParaRPr lang="en-US"/>
        </a:p>
      </dgm:t>
    </dgm:pt>
    <dgm:pt modelId="{422DDE06-BD72-CD48-89CA-FACCD285A618}" type="sibTrans" cxnId="{4EA8C8AD-DC24-A646-82BC-23B820FB713D}">
      <dgm:prSet/>
      <dgm:spPr/>
      <dgm:t>
        <a:bodyPr/>
        <a:lstStyle/>
        <a:p>
          <a:endParaRPr lang="en-US"/>
        </a:p>
      </dgm:t>
    </dgm:pt>
    <dgm:pt modelId="{B29ACCB8-FD3C-9C45-A718-D4E6C61E5750}">
      <dgm:prSet/>
      <dgm:spPr>
        <a:solidFill>
          <a:schemeClr val="accent1">
            <a:lumMod val="75000"/>
          </a:schemeClr>
        </a:solidFill>
        <a:ln>
          <a:solidFill>
            <a:schemeClr val="bg2"/>
          </a:solidFill>
        </a:ln>
      </dgm:spPr>
      <dgm:t>
        <a:bodyPr/>
        <a:lstStyle/>
        <a:p>
          <a:pPr rtl="0"/>
          <a:r>
            <a:rPr lang="en-US" dirty="0">
              <a:effectLst>
                <a:outerShdw blurRad="38100" dist="38100" dir="2700000" algn="tl">
                  <a:srgbClr val="000000">
                    <a:alpha val="43137"/>
                  </a:srgbClr>
                </a:outerShdw>
              </a:effectLst>
            </a:rPr>
            <a:t>The security goal that generates the requirement for actions of an entity to be </a:t>
          </a:r>
          <a:r>
            <a:rPr lang="en-US" dirty="0">
              <a:solidFill>
                <a:srgbClr val="FF0000"/>
              </a:solidFill>
              <a:effectLst>
                <a:outerShdw blurRad="38100" dist="38100" dir="2700000" algn="tl">
                  <a:srgbClr val="000000">
                    <a:alpha val="43137"/>
                  </a:srgbClr>
                </a:outerShdw>
              </a:effectLst>
            </a:rPr>
            <a:t>traced uniquely </a:t>
          </a:r>
          <a:r>
            <a:rPr lang="en-US" dirty="0">
              <a:effectLst>
                <a:outerShdw blurRad="38100" dist="38100" dir="2700000" algn="tl">
                  <a:srgbClr val="000000">
                    <a:alpha val="43137"/>
                  </a:srgbClr>
                </a:outerShdw>
              </a:effectLst>
            </a:rPr>
            <a:t>to that entity</a:t>
          </a:r>
        </a:p>
      </dgm:t>
    </dgm:pt>
    <dgm:pt modelId="{B50AB5BA-04BA-4042-8FC4-F53B75ADB6B8}" type="parTrans" cxnId="{3617F752-DDC7-BA47-B4E2-0F2943F61ECF}">
      <dgm:prSet/>
      <dgm:spPr/>
      <dgm:t>
        <a:bodyPr/>
        <a:lstStyle/>
        <a:p>
          <a:endParaRPr lang="en-US"/>
        </a:p>
      </dgm:t>
    </dgm:pt>
    <dgm:pt modelId="{9B61FF8E-CEFB-3A4F-9676-637C5509C77C}" type="sibTrans" cxnId="{3617F752-DDC7-BA47-B4E2-0F2943F61ECF}">
      <dgm:prSet/>
      <dgm:spPr/>
      <dgm:t>
        <a:bodyPr/>
        <a:lstStyle/>
        <a:p>
          <a:endParaRPr lang="en-US"/>
        </a:p>
      </dgm:t>
    </dgm:pt>
    <dgm:pt modelId="{58DD0D4D-7725-A548-A8E1-CCD4839400AA}" type="pres">
      <dgm:prSet presAssocID="{ADC66E38-49DC-D543-BBE6-E377CF7347F2}" presName="Name0" presStyleCnt="0">
        <dgm:presLayoutVars>
          <dgm:dir/>
          <dgm:resizeHandles val="exact"/>
        </dgm:presLayoutVars>
      </dgm:prSet>
      <dgm:spPr/>
    </dgm:pt>
    <dgm:pt modelId="{0CD95006-FA94-7A4E-9FF4-7CC079766FD1}" type="pres">
      <dgm:prSet presAssocID="{01C60744-F555-AF41-AD07-E5CCD8B230CB}" presName="node" presStyleLbl="node1" presStyleIdx="0" presStyleCnt="2">
        <dgm:presLayoutVars>
          <dgm:bulletEnabled val="1"/>
        </dgm:presLayoutVars>
      </dgm:prSet>
      <dgm:spPr/>
    </dgm:pt>
    <dgm:pt modelId="{70A5C58A-4980-D348-AB76-8282E2D0D2F9}" type="pres">
      <dgm:prSet presAssocID="{4E409444-9A2C-754D-8292-DB5BA2267FB1}" presName="sibTrans" presStyleCnt="0"/>
      <dgm:spPr/>
    </dgm:pt>
    <dgm:pt modelId="{6FA73AC8-DAA8-CE41-8208-3A234E80FA0C}" type="pres">
      <dgm:prSet presAssocID="{60093497-5372-0A40-B15A-070FEF549396}" presName="node" presStyleLbl="node1" presStyleIdx="1" presStyleCnt="2">
        <dgm:presLayoutVars>
          <dgm:bulletEnabled val="1"/>
        </dgm:presLayoutVars>
      </dgm:prSet>
      <dgm:spPr/>
    </dgm:pt>
  </dgm:ptLst>
  <dgm:cxnLst>
    <dgm:cxn modelId="{645AF614-C14F-4069-AD96-225FA535976A}" type="presOf" srcId="{60093497-5372-0A40-B15A-070FEF549396}" destId="{6FA73AC8-DAA8-CE41-8208-3A234E80FA0C}" srcOrd="0" destOrd="0" presId="urn:microsoft.com/office/officeart/2005/8/layout/hList6"/>
    <dgm:cxn modelId="{D6093417-75F9-4175-82E5-F18FAF285099}" type="presOf" srcId="{ADC66E38-49DC-D543-BBE6-E377CF7347F2}" destId="{58DD0D4D-7725-A548-A8E1-CCD4839400AA}" srcOrd="0" destOrd="0" presId="urn:microsoft.com/office/officeart/2005/8/layout/hList6"/>
    <dgm:cxn modelId="{537EDB4E-A28B-45A9-9264-52DC00813033}" type="presOf" srcId="{A62CDBC3-B0ED-C243-8E38-805D5EFD90C9}" destId="{0CD95006-FA94-7A4E-9FF4-7CC079766FD1}" srcOrd="0" destOrd="1" presId="urn:microsoft.com/office/officeart/2005/8/layout/hList6"/>
    <dgm:cxn modelId="{3617F752-DDC7-BA47-B4E2-0F2943F61ECF}" srcId="{60093497-5372-0A40-B15A-070FEF549396}" destId="{B29ACCB8-FD3C-9C45-A718-D4E6C61E5750}" srcOrd="0" destOrd="0" parTransId="{B50AB5BA-04BA-4042-8FC4-F53B75ADB6B8}" sibTransId="{9B61FF8E-CEFB-3A4F-9676-637C5509C77C}"/>
    <dgm:cxn modelId="{C8D35B81-BDA6-6041-A868-26984813D94B}" srcId="{ADC66E38-49DC-D543-BBE6-E377CF7347F2}" destId="{01C60744-F555-AF41-AD07-E5CCD8B230CB}" srcOrd="0" destOrd="0" parTransId="{EEA241C8-64A3-024A-8EB8-29A343EF303A}" sibTransId="{4E409444-9A2C-754D-8292-DB5BA2267FB1}"/>
    <dgm:cxn modelId="{4EA8C8AD-DC24-A646-82BC-23B820FB713D}" srcId="{ADC66E38-49DC-D543-BBE6-E377CF7347F2}" destId="{60093497-5372-0A40-B15A-070FEF549396}" srcOrd="1" destOrd="0" parTransId="{FDFA94C8-97A3-1142-9C5E-2F7452723808}" sibTransId="{422DDE06-BD72-CD48-89CA-FACCD285A618}"/>
    <dgm:cxn modelId="{4582CFBB-C510-4CA6-B73F-47ED4CD8C75F}" type="presOf" srcId="{01C60744-F555-AF41-AD07-E5CCD8B230CB}" destId="{0CD95006-FA94-7A4E-9FF4-7CC079766FD1}" srcOrd="0" destOrd="0" presId="urn:microsoft.com/office/officeart/2005/8/layout/hList6"/>
    <dgm:cxn modelId="{2DC88FEF-C1D0-0448-8C04-782BE262DFD3}" srcId="{01C60744-F555-AF41-AD07-E5CCD8B230CB}" destId="{A62CDBC3-B0ED-C243-8E38-805D5EFD90C9}" srcOrd="0" destOrd="0" parTransId="{AFA653C5-812A-8344-927C-B5FEF312E872}" sibTransId="{91F7B72D-A86B-F543-9054-8B39FC610F2A}"/>
    <dgm:cxn modelId="{E1E0F8F7-F216-42EE-82ED-CD63929D68AA}" type="presOf" srcId="{B29ACCB8-FD3C-9C45-A718-D4E6C61E5750}" destId="{6FA73AC8-DAA8-CE41-8208-3A234E80FA0C}" srcOrd="0" destOrd="1" presId="urn:microsoft.com/office/officeart/2005/8/layout/hList6"/>
    <dgm:cxn modelId="{5E552386-B8C1-4203-91F2-D57F43AAA93A}" type="presParOf" srcId="{58DD0D4D-7725-A548-A8E1-CCD4839400AA}" destId="{0CD95006-FA94-7A4E-9FF4-7CC079766FD1}" srcOrd="0" destOrd="0" presId="urn:microsoft.com/office/officeart/2005/8/layout/hList6"/>
    <dgm:cxn modelId="{DDFF93CA-6122-4208-A2C1-68687EB81CB7}" type="presParOf" srcId="{58DD0D4D-7725-A548-A8E1-CCD4839400AA}" destId="{70A5C58A-4980-D348-AB76-8282E2D0D2F9}" srcOrd="1" destOrd="0" presId="urn:microsoft.com/office/officeart/2005/8/layout/hList6"/>
    <dgm:cxn modelId="{94ACA5D7-E90B-4D2F-9512-F07A0AED9611}" type="presParOf" srcId="{58DD0D4D-7725-A548-A8E1-CCD4839400AA}" destId="{6FA73AC8-DAA8-CE41-8208-3A234E80FA0C}" srcOrd="2"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49160E5-2920-2E43-AB10-2D83ADE19095}" type="doc">
      <dgm:prSet loTypeId="urn:microsoft.com/office/officeart/2005/8/layout/pyramid1" loCatId="pyramid" qsTypeId="urn:microsoft.com/office/officeart/2005/8/quickstyle/simple4" qsCatId="simple" csTypeId="urn:microsoft.com/office/officeart/2005/8/colors/accent1_2" csCatId="accent1" phldr="1"/>
      <dgm:spPr/>
      <dgm:t>
        <a:bodyPr/>
        <a:lstStyle/>
        <a:p>
          <a:endParaRPr lang="en-US"/>
        </a:p>
      </dgm:t>
    </dgm:pt>
    <dgm:pt modelId="{15A8F4FC-E29F-F745-BF04-26B1B4957E6E}">
      <dgm:prSet custT="1"/>
      <dgm:spPr>
        <a:solidFill>
          <a:schemeClr val="accent6">
            <a:lumMod val="50000"/>
          </a:schemeClr>
        </a:solidFill>
        <a:ln>
          <a:solidFill>
            <a:schemeClr val="tx1"/>
          </a:solidFill>
        </a:ln>
      </dgm:spPr>
      <dgm:t>
        <a:bodyPr/>
        <a:lstStyle/>
        <a:p>
          <a:pPr rtl="0"/>
          <a:r>
            <a:rPr lang="en-US" sz="2400" dirty="0">
              <a:solidFill>
                <a:srgbClr val="FFFF00"/>
              </a:solidFill>
            </a:rPr>
            <a:t>High</a:t>
          </a:r>
        </a:p>
      </dgm:t>
    </dgm:pt>
    <dgm:pt modelId="{DBE2BCEA-129D-FE4A-9BFD-F42EDFAAB571}" type="parTrans" cxnId="{2E639D7F-1F8A-D341-BDB7-C7025F63603D}">
      <dgm:prSet/>
      <dgm:spPr/>
      <dgm:t>
        <a:bodyPr/>
        <a:lstStyle/>
        <a:p>
          <a:endParaRPr lang="en-US"/>
        </a:p>
      </dgm:t>
    </dgm:pt>
    <dgm:pt modelId="{A5409590-AEE1-A947-B90C-5F50D54C0DC4}" type="sibTrans" cxnId="{2E639D7F-1F8A-D341-BDB7-C7025F63603D}">
      <dgm:prSet/>
      <dgm:spPr/>
      <dgm:t>
        <a:bodyPr/>
        <a:lstStyle/>
        <a:p>
          <a:endParaRPr lang="en-US"/>
        </a:p>
      </dgm:t>
    </dgm:pt>
    <dgm:pt modelId="{A7DC7081-8C22-7A4E-8F41-B490A54807C2}">
      <dgm:prSet custT="1"/>
      <dgm:spPr>
        <a:ln>
          <a:solidFill>
            <a:schemeClr val="accent1"/>
          </a:solidFill>
        </a:ln>
      </dgm:spPr>
      <dgm:t>
        <a:bodyPr/>
        <a:lstStyle/>
        <a:p>
          <a:pPr rtl="0"/>
          <a:r>
            <a:rPr lang="en-US" sz="1800" dirty="0"/>
            <a:t>The loss could be expected to have a </a:t>
          </a:r>
          <a:r>
            <a:rPr lang="en-US" sz="1800" b="1" dirty="0">
              <a:solidFill>
                <a:srgbClr val="FF0000"/>
              </a:solidFill>
            </a:rPr>
            <a:t>severe or catastrophic adverse </a:t>
          </a:r>
          <a:r>
            <a:rPr lang="en-US" sz="1800" dirty="0">
              <a:solidFill>
                <a:srgbClr val="FF0000"/>
              </a:solidFill>
            </a:rPr>
            <a:t>effect </a:t>
          </a:r>
          <a:r>
            <a:rPr lang="en-US" sz="1800" dirty="0"/>
            <a:t>on organizational operations, organizational assets, or individuals </a:t>
          </a:r>
        </a:p>
      </dgm:t>
    </dgm:pt>
    <dgm:pt modelId="{827A6233-D0A1-1148-A5E1-88F6AF8F8F2E}" type="parTrans" cxnId="{DE7A7C1A-54BD-3743-96D3-E10EEDCCF1E6}">
      <dgm:prSet/>
      <dgm:spPr/>
      <dgm:t>
        <a:bodyPr/>
        <a:lstStyle/>
        <a:p>
          <a:endParaRPr lang="en-US"/>
        </a:p>
      </dgm:t>
    </dgm:pt>
    <dgm:pt modelId="{682886A0-47C9-694F-A5B9-36D711076620}" type="sibTrans" cxnId="{DE7A7C1A-54BD-3743-96D3-E10EEDCCF1E6}">
      <dgm:prSet/>
      <dgm:spPr/>
      <dgm:t>
        <a:bodyPr/>
        <a:lstStyle/>
        <a:p>
          <a:endParaRPr lang="en-US"/>
        </a:p>
      </dgm:t>
    </dgm:pt>
    <dgm:pt modelId="{70486C14-6AC6-BE4A-9FED-24933BA6770E}">
      <dgm:prSet custT="1"/>
      <dgm:spPr>
        <a:solidFill>
          <a:schemeClr val="accent2">
            <a:lumMod val="75000"/>
          </a:schemeClr>
        </a:solidFill>
        <a:ln>
          <a:solidFill>
            <a:schemeClr val="tx1"/>
          </a:solidFill>
        </a:ln>
      </dgm:spPr>
      <dgm:t>
        <a:bodyPr/>
        <a:lstStyle/>
        <a:p>
          <a:pPr rtl="0"/>
          <a:r>
            <a:rPr lang="en-US" sz="2400" dirty="0">
              <a:solidFill>
                <a:srgbClr val="FFFF00"/>
              </a:solidFill>
            </a:rPr>
            <a:t>Moderate</a:t>
          </a:r>
        </a:p>
      </dgm:t>
    </dgm:pt>
    <dgm:pt modelId="{104E6419-F7F4-8545-AC3D-82C43F9B8796}" type="parTrans" cxnId="{080D9ECC-A68A-DE47-81EA-5545E8DC511F}">
      <dgm:prSet/>
      <dgm:spPr/>
      <dgm:t>
        <a:bodyPr/>
        <a:lstStyle/>
        <a:p>
          <a:endParaRPr lang="en-US"/>
        </a:p>
      </dgm:t>
    </dgm:pt>
    <dgm:pt modelId="{5CB8B94A-450A-F946-9E03-E75550EFA0F3}" type="sibTrans" cxnId="{080D9ECC-A68A-DE47-81EA-5545E8DC511F}">
      <dgm:prSet/>
      <dgm:spPr/>
      <dgm:t>
        <a:bodyPr/>
        <a:lstStyle/>
        <a:p>
          <a:endParaRPr lang="en-US"/>
        </a:p>
      </dgm:t>
    </dgm:pt>
    <dgm:pt modelId="{3EB87650-35A2-844B-9C3C-016B209CB90F}">
      <dgm:prSet/>
      <dgm:spPr>
        <a:ln>
          <a:solidFill>
            <a:schemeClr val="accent1"/>
          </a:solidFill>
        </a:ln>
      </dgm:spPr>
      <dgm:t>
        <a:bodyPr/>
        <a:lstStyle/>
        <a:p>
          <a:pPr rtl="0"/>
          <a:r>
            <a:rPr lang="en-US" dirty="0"/>
            <a:t>The loss could be expected to have a </a:t>
          </a:r>
          <a:r>
            <a:rPr lang="en-US" b="1" dirty="0">
              <a:solidFill>
                <a:srgbClr val="FF0000"/>
              </a:solidFill>
            </a:rPr>
            <a:t>serious adverse effect on </a:t>
          </a:r>
          <a:r>
            <a:rPr lang="en-US" dirty="0"/>
            <a:t>organizational operations, organizational assets, or individuals</a:t>
          </a:r>
        </a:p>
      </dgm:t>
    </dgm:pt>
    <dgm:pt modelId="{69A124E5-BB8A-4546-9B9C-93CD70DE48D1}" type="parTrans" cxnId="{EAC231EA-DB5A-DE4B-975B-0D06BED0584B}">
      <dgm:prSet/>
      <dgm:spPr/>
      <dgm:t>
        <a:bodyPr/>
        <a:lstStyle/>
        <a:p>
          <a:endParaRPr lang="en-US"/>
        </a:p>
      </dgm:t>
    </dgm:pt>
    <dgm:pt modelId="{64EF014F-D53D-1548-AC0A-B14F06A26A96}" type="sibTrans" cxnId="{EAC231EA-DB5A-DE4B-975B-0D06BED0584B}">
      <dgm:prSet/>
      <dgm:spPr/>
      <dgm:t>
        <a:bodyPr/>
        <a:lstStyle/>
        <a:p>
          <a:endParaRPr lang="en-US"/>
        </a:p>
      </dgm:t>
    </dgm:pt>
    <dgm:pt modelId="{AA81E6F6-E0A3-174E-8666-60761A30BD21}">
      <dgm:prSet/>
      <dgm:spPr>
        <a:solidFill>
          <a:schemeClr val="bg1">
            <a:lumMod val="50000"/>
          </a:schemeClr>
        </a:solidFill>
        <a:ln>
          <a:solidFill>
            <a:schemeClr val="tx1"/>
          </a:solidFill>
        </a:ln>
      </dgm:spPr>
      <dgm:t>
        <a:bodyPr/>
        <a:lstStyle/>
        <a:p>
          <a:pPr rtl="0"/>
          <a:r>
            <a:rPr lang="en-US" dirty="0">
              <a:solidFill>
                <a:srgbClr val="FFFF00"/>
              </a:solidFill>
            </a:rPr>
            <a:t>Low</a:t>
          </a:r>
        </a:p>
      </dgm:t>
    </dgm:pt>
    <dgm:pt modelId="{06D768AF-EFA5-554D-A8A7-25801F95247C}" type="parTrans" cxnId="{C08E7E1C-169D-C147-B9AF-7B77B4E5573A}">
      <dgm:prSet/>
      <dgm:spPr/>
      <dgm:t>
        <a:bodyPr/>
        <a:lstStyle/>
        <a:p>
          <a:endParaRPr lang="en-US"/>
        </a:p>
      </dgm:t>
    </dgm:pt>
    <dgm:pt modelId="{75BB73CF-1C6A-0742-A6E8-75D0C56B7E3A}" type="sibTrans" cxnId="{C08E7E1C-169D-C147-B9AF-7B77B4E5573A}">
      <dgm:prSet/>
      <dgm:spPr/>
      <dgm:t>
        <a:bodyPr/>
        <a:lstStyle/>
        <a:p>
          <a:endParaRPr lang="en-US"/>
        </a:p>
      </dgm:t>
    </dgm:pt>
    <dgm:pt modelId="{362B8961-F804-9B48-A3F4-0871231080F5}">
      <dgm:prSet/>
      <dgm:spPr>
        <a:ln>
          <a:solidFill>
            <a:schemeClr val="accent1"/>
          </a:solidFill>
        </a:ln>
      </dgm:spPr>
      <dgm:t>
        <a:bodyPr/>
        <a:lstStyle/>
        <a:p>
          <a:pPr rtl="0"/>
          <a:r>
            <a:rPr lang="en-US" dirty="0"/>
            <a:t>The loss could be expected to have </a:t>
          </a:r>
          <a:r>
            <a:rPr lang="en-US" b="1" dirty="0">
              <a:solidFill>
                <a:srgbClr val="FF0000"/>
              </a:solidFill>
            </a:rPr>
            <a:t>a limited adverse effect on organizational operations, </a:t>
          </a:r>
          <a:r>
            <a:rPr lang="en-US" dirty="0"/>
            <a:t>organizational assets, or individuals</a:t>
          </a:r>
        </a:p>
      </dgm:t>
    </dgm:pt>
    <dgm:pt modelId="{EC8415BA-EFD4-FA44-9876-A560974F0E0B}" type="parTrans" cxnId="{F75A9C39-12BF-3D4D-89B5-776E3D10AC3D}">
      <dgm:prSet/>
      <dgm:spPr/>
      <dgm:t>
        <a:bodyPr/>
        <a:lstStyle/>
        <a:p>
          <a:endParaRPr lang="en-US"/>
        </a:p>
      </dgm:t>
    </dgm:pt>
    <dgm:pt modelId="{676D45F4-7F60-6D47-B5EC-16E76F3C7D7B}" type="sibTrans" cxnId="{F75A9C39-12BF-3D4D-89B5-776E3D10AC3D}">
      <dgm:prSet/>
      <dgm:spPr/>
      <dgm:t>
        <a:bodyPr/>
        <a:lstStyle/>
        <a:p>
          <a:endParaRPr lang="en-US"/>
        </a:p>
      </dgm:t>
    </dgm:pt>
    <dgm:pt modelId="{59B27F22-6243-154D-AC39-BE6DB825FEB6}">
      <dgm:prSet/>
      <dgm:spPr>
        <a:ln>
          <a:solidFill>
            <a:schemeClr val="accent1"/>
          </a:solidFill>
        </a:ln>
      </dgm:spPr>
      <dgm:t>
        <a:bodyPr/>
        <a:lstStyle/>
        <a:p>
          <a:pPr rtl="0"/>
          <a:endParaRPr lang="en-US" dirty="0"/>
        </a:p>
      </dgm:t>
    </dgm:pt>
    <dgm:pt modelId="{F89BC193-CE00-8B46-847B-D49CC8B16571}" type="parTrans" cxnId="{05378BC4-9AFE-1949-9483-E97DF70225B7}">
      <dgm:prSet/>
      <dgm:spPr/>
      <dgm:t>
        <a:bodyPr/>
        <a:lstStyle/>
        <a:p>
          <a:endParaRPr lang="en-US"/>
        </a:p>
      </dgm:t>
    </dgm:pt>
    <dgm:pt modelId="{7905585C-A24D-5349-B6E7-66000289BCCD}" type="sibTrans" cxnId="{05378BC4-9AFE-1949-9483-E97DF70225B7}">
      <dgm:prSet/>
      <dgm:spPr/>
      <dgm:t>
        <a:bodyPr/>
        <a:lstStyle/>
        <a:p>
          <a:endParaRPr lang="en-US"/>
        </a:p>
      </dgm:t>
    </dgm:pt>
    <dgm:pt modelId="{09A7B802-5403-BD45-9DA3-6DE3D2A79C51}" type="pres">
      <dgm:prSet presAssocID="{649160E5-2920-2E43-AB10-2D83ADE19095}" presName="Name0" presStyleCnt="0">
        <dgm:presLayoutVars>
          <dgm:dir/>
          <dgm:animLvl val="lvl"/>
          <dgm:resizeHandles val="exact"/>
        </dgm:presLayoutVars>
      </dgm:prSet>
      <dgm:spPr/>
    </dgm:pt>
    <dgm:pt modelId="{AC43E776-ED5C-1E44-A3EA-7E3D4E98FE0C}" type="pres">
      <dgm:prSet presAssocID="{15A8F4FC-E29F-F745-BF04-26B1B4957E6E}" presName="Name8" presStyleCnt="0"/>
      <dgm:spPr/>
    </dgm:pt>
    <dgm:pt modelId="{CD8DBAC6-25DB-7848-AE10-A620F7695C2D}" type="pres">
      <dgm:prSet presAssocID="{15A8F4FC-E29F-F745-BF04-26B1B4957E6E}" presName="acctBkgd" presStyleLbl="alignAcc1" presStyleIdx="0" presStyleCnt="3"/>
      <dgm:spPr/>
    </dgm:pt>
    <dgm:pt modelId="{B0EF3AC3-0F39-074F-B7E8-02C3FED0D751}" type="pres">
      <dgm:prSet presAssocID="{15A8F4FC-E29F-F745-BF04-26B1B4957E6E}" presName="acctTx" presStyleLbl="alignAcc1" presStyleIdx="0" presStyleCnt="3">
        <dgm:presLayoutVars>
          <dgm:bulletEnabled val="1"/>
        </dgm:presLayoutVars>
      </dgm:prSet>
      <dgm:spPr/>
    </dgm:pt>
    <dgm:pt modelId="{323F2C42-63B1-9D46-8116-55010DB641B3}" type="pres">
      <dgm:prSet presAssocID="{15A8F4FC-E29F-F745-BF04-26B1B4957E6E}" presName="level" presStyleLbl="node1" presStyleIdx="0" presStyleCnt="3" custScaleX="101973" custScaleY="61039">
        <dgm:presLayoutVars>
          <dgm:chMax val="1"/>
          <dgm:bulletEnabled val="1"/>
        </dgm:presLayoutVars>
      </dgm:prSet>
      <dgm:spPr/>
    </dgm:pt>
    <dgm:pt modelId="{DCB840AC-C313-7A49-9DFD-68837E8E1465}" type="pres">
      <dgm:prSet presAssocID="{15A8F4FC-E29F-F745-BF04-26B1B4957E6E}" presName="levelTx" presStyleLbl="revTx" presStyleIdx="0" presStyleCnt="0">
        <dgm:presLayoutVars>
          <dgm:chMax val="1"/>
          <dgm:bulletEnabled val="1"/>
        </dgm:presLayoutVars>
      </dgm:prSet>
      <dgm:spPr/>
    </dgm:pt>
    <dgm:pt modelId="{33F9B311-5F70-F340-87B1-8AD80491CB9C}" type="pres">
      <dgm:prSet presAssocID="{70486C14-6AC6-BE4A-9FED-24933BA6770E}" presName="Name8" presStyleCnt="0"/>
      <dgm:spPr/>
    </dgm:pt>
    <dgm:pt modelId="{EDEB3454-1F7E-594F-B14B-175BDB7A3CA0}" type="pres">
      <dgm:prSet presAssocID="{70486C14-6AC6-BE4A-9FED-24933BA6770E}" presName="acctBkgd" presStyleLbl="alignAcc1" presStyleIdx="1" presStyleCnt="3"/>
      <dgm:spPr/>
    </dgm:pt>
    <dgm:pt modelId="{4DD1200A-4316-184B-8D01-6D4B01BD8657}" type="pres">
      <dgm:prSet presAssocID="{70486C14-6AC6-BE4A-9FED-24933BA6770E}" presName="acctTx" presStyleLbl="alignAcc1" presStyleIdx="1" presStyleCnt="3">
        <dgm:presLayoutVars>
          <dgm:bulletEnabled val="1"/>
        </dgm:presLayoutVars>
      </dgm:prSet>
      <dgm:spPr/>
    </dgm:pt>
    <dgm:pt modelId="{BD8A4DA2-4774-2747-9C4E-431FEDEE116B}" type="pres">
      <dgm:prSet presAssocID="{70486C14-6AC6-BE4A-9FED-24933BA6770E}" presName="level" presStyleLbl="node1" presStyleIdx="1" presStyleCnt="3">
        <dgm:presLayoutVars>
          <dgm:chMax val="1"/>
          <dgm:bulletEnabled val="1"/>
        </dgm:presLayoutVars>
      </dgm:prSet>
      <dgm:spPr/>
    </dgm:pt>
    <dgm:pt modelId="{A86C6DF5-778F-4642-AF29-1D54919DAA9F}" type="pres">
      <dgm:prSet presAssocID="{70486C14-6AC6-BE4A-9FED-24933BA6770E}" presName="levelTx" presStyleLbl="revTx" presStyleIdx="0" presStyleCnt="0">
        <dgm:presLayoutVars>
          <dgm:chMax val="1"/>
          <dgm:bulletEnabled val="1"/>
        </dgm:presLayoutVars>
      </dgm:prSet>
      <dgm:spPr/>
    </dgm:pt>
    <dgm:pt modelId="{767D24E3-5775-B849-B09C-7604895582F2}" type="pres">
      <dgm:prSet presAssocID="{AA81E6F6-E0A3-174E-8666-60761A30BD21}" presName="Name8" presStyleCnt="0"/>
      <dgm:spPr/>
    </dgm:pt>
    <dgm:pt modelId="{63798C49-604C-6D4F-B502-7E4BA45356A1}" type="pres">
      <dgm:prSet presAssocID="{AA81E6F6-E0A3-174E-8666-60761A30BD21}" presName="acctBkgd" presStyleLbl="alignAcc1" presStyleIdx="2" presStyleCnt="3"/>
      <dgm:spPr/>
    </dgm:pt>
    <dgm:pt modelId="{E4181917-BB74-094C-83B5-63AA39D3F980}" type="pres">
      <dgm:prSet presAssocID="{AA81E6F6-E0A3-174E-8666-60761A30BD21}" presName="acctTx" presStyleLbl="alignAcc1" presStyleIdx="2" presStyleCnt="3">
        <dgm:presLayoutVars>
          <dgm:bulletEnabled val="1"/>
        </dgm:presLayoutVars>
      </dgm:prSet>
      <dgm:spPr/>
    </dgm:pt>
    <dgm:pt modelId="{680880A8-997B-A541-ADD6-12677C70DBB4}" type="pres">
      <dgm:prSet presAssocID="{AA81E6F6-E0A3-174E-8666-60761A30BD21}" presName="level" presStyleLbl="node1" presStyleIdx="2" presStyleCnt="3">
        <dgm:presLayoutVars>
          <dgm:chMax val="1"/>
          <dgm:bulletEnabled val="1"/>
        </dgm:presLayoutVars>
      </dgm:prSet>
      <dgm:spPr/>
    </dgm:pt>
    <dgm:pt modelId="{41822CAB-1187-974C-A0B2-6CF6E1C887F7}" type="pres">
      <dgm:prSet presAssocID="{AA81E6F6-E0A3-174E-8666-60761A30BD21}" presName="levelTx" presStyleLbl="revTx" presStyleIdx="0" presStyleCnt="0">
        <dgm:presLayoutVars>
          <dgm:chMax val="1"/>
          <dgm:bulletEnabled val="1"/>
        </dgm:presLayoutVars>
      </dgm:prSet>
      <dgm:spPr/>
    </dgm:pt>
  </dgm:ptLst>
  <dgm:cxnLst>
    <dgm:cxn modelId="{A735D818-64BB-4438-BDCA-7F5B323C5A06}" type="presOf" srcId="{70486C14-6AC6-BE4A-9FED-24933BA6770E}" destId="{BD8A4DA2-4774-2747-9C4E-431FEDEE116B}" srcOrd="0" destOrd="0" presId="urn:microsoft.com/office/officeart/2005/8/layout/pyramid1"/>
    <dgm:cxn modelId="{DE7A7C1A-54BD-3743-96D3-E10EEDCCF1E6}" srcId="{15A8F4FC-E29F-F745-BF04-26B1B4957E6E}" destId="{A7DC7081-8C22-7A4E-8F41-B490A54807C2}" srcOrd="0" destOrd="0" parTransId="{827A6233-D0A1-1148-A5E1-88F6AF8F8F2E}" sibTransId="{682886A0-47C9-694F-A5B9-36D711076620}"/>
    <dgm:cxn modelId="{C08E7E1C-169D-C147-B9AF-7B77B4E5573A}" srcId="{649160E5-2920-2E43-AB10-2D83ADE19095}" destId="{AA81E6F6-E0A3-174E-8666-60761A30BD21}" srcOrd="2" destOrd="0" parTransId="{06D768AF-EFA5-554D-A8A7-25801F95247C}" sibTransId="{75BB73CF-1C6A-0742-A6E8-75D0C56B7E3A}"/>
    <dgm:cxn modelId="{E1C6DB1E-1F5E-4033-B802-857D0A80634F}" type="presOf" srcId="{362B8961-F804-9B48-A3F4-0871231080F5}" destId="{63798C49-604C-6D4F-B502-7E4BA45356A1}" srcOrd="0" destOrd="0" presId="urn:microsoft.com/office/officeart/2005/8/layout/pyramid1"/>
    <dgm:cxn modelId="{2A61F32C-741A-480E-8525-323021EBB18C}" type="presOf" srcId="{362B8961-F804-9B48-A3F4-0871231080F5}" destId="{E4181917-BB74-094C-83B5-63AA39D3F980}" srcOrd="1" destOrd="0" presId="urn:microsoft.com/office/officeart/2005/8/layout/pyramid1"/>
    <dgm:cxn modelId="{85D64632-8AB7-422C-B6B8-8C8DCA5503DF}" type="presOf" srcId="{A7DC7081-8C22-7A4E-8F41-B490A54807C2}" destId="{B0EF3AC3-0F39-074F-B7E8-02C3FED0D751}" srcOrd="1" destOrd="0" presId="urn:microsoft.com/office/officeart/2005/8/layout/pyramid1"/>
    <dgm:cxn modelId="{F75A9C39-12BF-3D4D-89B5-776E3D10AC3D}" srcId="{AA81E6F6-E0A3-174E-8666-60761A30BD21}" destId="{362B8961-F804-9B48-A3F4-0871231080F5}" srcOrd="0" destOrd="0" parTransId="{EC8415BA-EFD4-FA44-9876-A560974F0E0B}" sibTransId="{676D45F4-7F60-6D47-B5EC-16E76F3C7D7B}"/>
    <dgm:cxn modelId="{C0837C4E-0032-4BC6-BE8B-0EF866984C7C}" type="presOf" srcId="{AA81E6F6-E0A3-174E-8666-60761A30BD21}" destId="{680880A8-997B-A541-ADD6-12677C70DBB4}" srcOrd="0" destOrd="0" presId="urn:microsoft.com/office/officeart/2005/8/layout/pyramid1"/>
    <dgm:cxn modelId="{A8170D7E-8A0B-4300-86EF-4894B2DA9804}" type="presOf" srcId="{3EB87650-35A2-844B-9C3C-016B209CB90F}" destId="{EDEB3454-1F7E-594F-B14B-175BDB7A3CA0}" srcOrd="0" destOrd="0" presId="urn:microsoft.com/office/officeart/2005/8/layout/pyramid1"/>
    <dgm:cxn modelId="{2E639D7F-1F8A-D341-BDB7-C7025F63603D}" srcId="{649160E5-2920-2E43-AB10-2D83ADE19095}" destId="{15A8F4FC-E29F-F745-BF04-26B1B4957E6E}" srcOrd="0" destOrd="0" parTransId="{DBE2BCEA-129D-FE4A-9BFD-F42EDFAAB571}" sibTransId="{A5409590-AEE1-A947-B90C-5F50D54C0DC4}"/>
    <dgm:cxn modelId="{8B4DF58B-E355-4702-9FFC-2DEC3ECED08C}" type="presOf" srcId="{A7DC7081-8C22-7A4E-8F41-B490A54807C2}" destId="{CD8DBAC6-25DB-7848-AE10-A620F7695C2D}" srcOrd="0" destOrd="0" presId="urn:microsoft.com/office/officeart/2005/8/layout/pyramid1"/>
    <dgm:cxn modelId="{E3D48DA0-6CA3-49B0-81D8-FC63FA02C299}" type="presOf" srcId="{15A8F4FC-E29F-F745-BF04-26B1B4957E6E}" destId="{323F2C42-63B1-9D46-8116-55010DB641B3}" srcOrd="0" destOrd="0" presId="urn:microsoft.com/office/officeart/2005/8/layout/pyramid1"/>
    <dgm:cxn modelId="{86620DBC-D942-4DF9-B06C-987EE5C5FF54}" type="presOf" srcId="{59B27F22-6243-154D-AC39-BE6DB825FEB6}" destId="{E4181917-BB74-094C-83B5-63AA39D3F980}" srcOrd="1" destOrd="1" presId="urn:microsoft.com/office/officeart/2005/8/layout/pyramid1"/>
    <dgm:cxn modelId="{05378BC4-9AFE-1949-9483-E97DF70225B7}" srcId="{AA81E6F6-E0A3-174E-8666-60761A30BD21}" destId="{59B27F22-6243-154D-AC39-BE6DB825FEB6}" srcOrd="1" destOrd="0" parTransId="{F89BC193-CE00-8B46-847B-D49CC8B16571}" sibTransId="{7905585C-A24D-5349-B6E7-66000289BCCD}"/>
    <dgm:cxn modelId="{080D9ECC-A68A-DE47-81EA-5545E8DC511F}" srcId="{649160E5-2920-2E43-AB10-2D83ADE19095}" destId="{70486C14-6AC6-BE4A-9FED-24933BA6770E}" srcOrd="1" destOrd="0" parTransId="{104E6419-F7F4-8545-AC3D-82C43F9B8796}" sibTransId="{5CB8B94A-450A-F946-9E03-E75550EFA0F3}"/>
    <dgm:cxn modelId="{E14CE0D1-544F-49E6-92B7-384130DF6780}" type="presOf" srcId="{AA81E6F6-E0A3-174E-8666-60761A30BD21}" destId="{41822CAB-1187-974C-A0B2-6CF6E1C887F7}" srcOrd="1" destOrd="0" presId="urn:microsoft.com/office/officeart/2005/8/layout/pyramid1"/>
    <dgm:cxn modelId="{59ABFCD5-1FFB-4B32-BCFF-BB5BD17891FC}" type="presOf" srcId="{70486C14-6AC6-BE4A-9FED-24933BA6770E}" destId="{A86C6DF5-778F-4642-AF29-1D54919DAA9F}" srcOrd="1" destOrd="0" presId="urn:microsoft.com/office/officeart/2005/8/layout/pyramid1"/>
    <dgm:cxn modelId="{EAC231EA-DB5A-DE4B-975B-0D06BED0584B}" srcId="{70486C14-6AC6-BE4A-9FED-24933BA6770E}" destId="{3EB87650-35A2-844B-9C3C-016B209CB90F}" srcOrd="0" destOrd="0" parTransId="{69A124E5-BB8A-4546-9B9C-93CD70DE48D1}" sibTransId="{64EF014F-D53D-1548-AC0A-B14F06A26A96}"/>
    <dgm:cxn modelId="{FB7D4AEB-46C7-4FE5-A631-62E8C75B4D26}" type="presOf" srcId="{15A8F4FC-E29F-F745-BF04-26B1B4957E6E}" destId="{DCB840AC-C313-7A49-9DFD-68837E8E1465}" srcOrd="1" destOrd="0" presId="urn:microsoft.com/office/officeart/2005/8/layout/pyramid1"/>
    <dgm:cxn modelId="{5816C2F2-B404-45E4-9BB4-1F8DDB86D8FB}" type="presOf" srcId="{649160E5-2920-2E43-AB10-2D83ADE19095}" destId="{09A7B802-5403-BD45-9DA3-6DE3D2A79C51}" srcOrd="0" destOrd="0" presId="urn:microsoft.com/office/officeart/2005/8/layout/pyramid1"/>
    <dgm:cxn modelId="{02AB0FF7-8254-41FB-9D1D-37D6826B3B34}" type="presOf" srcId="{3EB87650-35A2-844B-9C3C-016B209CB90F}" destId="{4DD1200A-4316-184B-8D01-6D4B01BD8657}" srcOrd="1" destOrd="0" presId="urn:microsoft.com/office/officeart/2005/8/layout/pyramid1"/>
    <dgm:cxn modelId="{5831C2F9-2F92-44D4-823F-1BCA609B3E72}" type="presOf" srcId="{59B27F22-6243-154D-AC39-BE6DB825FEB6}" destId="{63798C49-604C-6D4F-B502-7E4BA45356A1}" srcOrd="0" destOrd="1" presId="urn:microsoft.com/office/officeart/2005/8/layout/pyramid1"/>
    <dgm:cxn modelId="{C345204F-1C5A-4F07-8212-0F1BC7E289A0}" type="presParOf" srcId="{09A7B802-5403-BD45-9DA3-6DE3D2A79C51}" destId="{AC43E776-ED5C-1E44-A3EA-7E3D4E98FE0C}" srcOrd="0" destOrd="0" presId="urn:microsoft.com/office/officeart/2005/8/layout/pyramid1"/>
    <dgm:cxn modelId="{55E0215D-30F9-4A29-9D0B-190F246BCD43}" type="presParOf" srcId="{AC43E776-ED5C-1E44-A3EA-7E3D4E98FE0C}" destId="{CD8DBAC6-25DB-7848-AE10-A620F7695C2D}" srcOrd="0" destOrd="0" presId="urn:microsoft.com/office/officeart/2005/8/layout/pyramid1"/>
    <dgm:cxn modelId="{C55AB543-BE34-48CC-A313-373F2DB914F5}" type="presParOf" srcId="{AC43E776-ED5C-1E44-A3EA-7E3D4E98FE0C}" destId="{B0EF3AC3-0F39-074F-B7E8-02C3FED0D751}" srcOrd="1" destOrd="0" presId="urn:microsoft.com/office/officeart/2005/8/layout/pyramid1"/>
    <dgm:cxn modelId="{6189A1AC-E542-4CE7-A56C-1CF3520CA10A}" type="presParOf" srcId="{AC43E776-ED5C-1E44-A3EA-7E3D4E98FE0C}" destId="{323F2C42-63B1-9D46-8116-55010DB641B3}" srcOrd="2" destOrd="0" presId="urn:microsoft.com/office/officeart/2005/8/layout/pyramid1"/>
    <dgm:cxn modelId="{E32170C2-3BAD-4C2E-BF6A-49C19FA3B3FE}" type="presParOf" srcId="{AC43E776-ED5C-1E44-A3EA-7E3D4E98FE0C}" destId="{DCB840AC-C313-7A49-9DFD-68837E8E1465}" srcOrd="3" destOrd="0" presId="urn:microsoft.com/office/officeart/2005/8/layout/pyramid1"/>
    <dgm:cxn modelId="{7D0C809D-2CCA-4969-80ED-2C0DF5F857B2}" type="presParOf" srcId="{09A7B802-5403-BD45-9DA3-6DE3D2A79C51}" destId="{33F9B311-5F70-F340-87B1-8AD80491CB9C}" srcOrd="1" destOrd="0" presId="urn:microsoft.com/office/officeart/2005/8/layout/pyramid1"/>
    <dgm:cxn modelId="{E3DD55D1-BBDF-4BF0-B0B6-80E01E26A20D}" type="presParOf" srcId="{33F9B311-5F70-F340-87B1-8AD80491CB9C}" destId="{EDEB3454-1F7E-594F-B14B-175BDB7A3CA0}" srcOrd="0" destOrd="0" presId="urn:microsoft.com/office/officeart/2005/8/layout/pyramid1"/>
    <dgm:cxn modelId="{964EA8DB-08BA-4F6D-AA9E-82831D9863CC}" type="presParOf" srcId="{33F9B311-5F70-F340-87B1-8AD80491CB9C}" destId="{4DD1200A-4316-184B-8D01-6D4B01BD8657}" srcOrd="1" destOrd="0" presId="urn:microsoft.com/office/officeart/2005/8/layout/pyramid1"/>
    <dgm:cxn modelId="{E9CC86D1-68CA-4B6A-91F3-65E5EC4F34B9}" type="presParOf" srcId="{33F9B311-5F70-F340-87B1-8AD80491CB9C}" destId="{BD8A4DA2-4774-2747-9C4E-431FEDEE116B}" srcOrd="2" destOrd="0" presId="urn:microsoft.com/office/officeart/2005/8/layout/pyramid1"/>
    <dgm:cxn modelId="{A09BCAF6-9F76-401F-A9F2-D1CE03C19097}" type="presParOf" srcId="{33F9B311-5F70-F340-87B1-8AD80491CB9C}" destId="{A86C6DF5-778F-4642-AF29-1D54919DAA9F}" srcOrd="3" destOrd="0" presId="urn:microsoft.com/office/officeart/2005/8/layout/pyramid1"/>
    <dgm:cxn modelId="{52974A1E-FAF5-47AF-BF29-FBFD21CE5D9D}" type="presParOf" srcId="{09A7B802-5403-BD45-9DA3-6DE3D2A79C51}" destId="{767D24E3-5775-B849-B09C-7604895582F2}" srcOrd="2" destOrd="0" presId="urn:microsoft.com/office/officeart/2005/8/layout/pyramid1"/>
    <dgm:cxn modelId="{9355FC0A-76D6-46ED-B876-CBD9FACD574B}" type="presParOf" srcId="{767D24E3-5775-B849-B09C-7604895582F2}" destId="{63798C49-604C-6D4F-B502-7E4BA45356A1}" srcOrd="0" destOrd="0" presId="urn:microsoft.com/office/officeart/2005/8/layout/pyramid1"/>
    <dgm:cxn modelId="{A8159E26-D89E-4E76-A127-EFE910CEE06F}" type="presParOf" srcId="{767D24E3-5775-B849-B09C-7604895582F2}" destId="{E4181917-BB74-094C-83B5-63AA39D3F980}" srcOrd="1" destOrd="0" presId="urn:microsoft.com/office/officeart/2005/8/layout/pyramid1"/>
    <dgm:cxn modelId="{82941479-0C84-41A2-9FEA-E486024138C6}" type="presParOf" srcId="{767D24E3-5775-B849-B09C-7604895582F2}" destId="{680880A8-997B-A541-ADD6-12677C70DBB4}" srcOrd="2" destOrd="0" presId="urn:microsoft.com/office/officeart/2005/8/layout/pyramid1"/>
    <dgm:cxn modelId="{20A0B9E0-F805-4538-9F2B-790CB3D0DD5B}" type="presParOf" srcId="{767D24E3-5775-B849-B09C-7604895582F2}" destId="{41822CAB-1187-974C-A0B2-6CF6E1C887F7}" srcOrd="3"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E01539A-5051-EC48-8A82-834F18ADEDDB}"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6AF6D1B2-990C-DE42-8049-D062E5F41D23}">
      <dgm:prSet phldrT="[Text]" custT="1"/>
      <dgm:spPr>
        <a:solidFill>
          <a:schemeClr val="tx2">
            <a:lumMod val="50000"/>
          </a:schemeClr>
        </a:solidFill>
        <a:ln>
          <a:noFill/>
        </a:ln>
      </dgm:spPr>
      <dgm:t>
        <a:bodyPr/>
        <a:lstStyle/>
        <a:p>
          <a:r>
            <a:rPr lang="en-US" sz="1600" b="1" dirty="0">
              <a:effectLst>
                <a:outerShdw blurRad="38100" dist="38100" dir="2700000" algn="tl">
                  <a:srgbClr val="000000">
                    <a:alpha val="43137"/>
                  </a:srgbClr>
                </a:outerShdw>
              </a:effectLst>
            </a:rPr>
            <a:t>Two specific authentication services are defined in X.800:</a:t>
          </a:r>
        </a:p>
      </dgm:t>
    </dgm:pt>
    <dgm:pt modelId="{05049BDB-EC85-DF4A-9B1D-4A9164DE2742}" type="parTrans" cxnId="{179A0A0E-245F-5C42-9FEE-FB0CC790B3D4}">
      <dgm:prSet/>
      <dgm:spPr/>
      <dgm:t>
        <a:bodyPr/>
        <a:lstStyle/>
        <a:p>
          <a:endParaRPr lang="en-US"/>
        </a:p>
      </dgm:t>
    </dgm:pt>
    <dgm:pt modelId="{5CDDC435-BA27-0F4A-9BED-95F4A32C7E4A}" type="sibTrans" cxnId="{179A0A0E-245F-5C42-9FEE-FB0CC790B3D4}">
      <dgm:prSet/>
      <dgm:spPr/>
      <dgm:t>
        <a:bodyPr/>
        <a:lstStyle/>
        <a:p>
          <a:endParaRPr lang="en-US"/>
        </a:p>
      </dgm:t>
    </dgm:pt>
    <dgm:pt modelId="{A69C24B3-FE79-5F4F-B491-8B287CD690F0}">
      <dgm:prSet/>
      <dgm:spPr>
        <a:solidFill>
          <a:schemeClr val="tx2">
            <a:lumMod val="75000"/>
          </a:schemeClr>
        </a:solidFill>
        <a:effectLst/>
      </dgm:spPr>
      <dgm:t>
        <a:bodyPr/>
        <a:lstStyle/>
        <a:p>
          <a:r>
            <a:rPr lang="en-US" b="1" dirty="0">
              <a:solidFill>
                <a:srgbClr val="FFFF00"/>
              </a:solidFill>
            </a:rPr>
            <a:t>Peer entity authentication</a:t>
          </a:r>
        </a:p>
      </dgm:t>
    </dgm:pt>
    <dgm:pt modelId="{5FB57DA3-06CE-F645-8D08-1F754FAD6785}" type="parTrans" cxnId="{39499BB2-4AC9-7D4F-B79C-88588D17A0BA}">
      <dgm:prSet/>
      <dgm:spPr/>
      <dgm:t>
        <a:bodyPr/>
        <a:lstStyle/>
        <a:p>
          <a:endParaRPr lang="en-US"/>
        </a:p>
      </dgm:t>
    </dgm:pt>
    <dgm:pt modelId="{20C83FF1-7EAA-D44E-9582-1F2A9FFBA55F}" type="sibTrans" cxnId="{39499BB2-4AC9-7D4F-B79C-88588D17A0BA}">
      <dgm:prSet/>
      <dgm:spPr/>
      <dgm:t>
        <a:bodyPr/>
        <a:lstStyle/>
        <a:p>
          <a:endParaRPr lang="en-US"/>
        </a:p>
      </dgm:t>
    </dgm:pt>
    <dgm:pt modelId="{5F3454E3-C413-724A-AD0A-DA53D7DE7FFA}">
      <dgm:prSet/>
      <dgm:spPr>
        <a:solidFill>
          <a:schemeClr val="tx2">
            <a:lumMod val="75000"/>
          </a:schemeClr>
        </a:solidFill>
        <a:effectLst/>
      </dgm:spPr>
      <dgm:t>
        <a:bodyPr/>
        <a:lstStyle/>
        <a:p>
          <a:r>
            <a:rPr lang="en-US" b="1" dirty="0">
              <a:solidFill>
                <a:srgbClr val="FFFF00"/>
              </a:solidFill>
            </a:rPr>
            <a:t>Data origin authentication</a:t>
          </a:r>
        </a:p>
      </dgm:t>
    </dgm:pt>
    <dgm:pt modelId="{92C32A11-DCC9-9543-B2B4-98D06438A3CE}" type="parTrans" cxnId="{5076565F-986E-AE42-A4C6-A6887D34D477}">
      <dgm:prSet/>
      <dgm:spPr/>
      <dgm:t>
        <a:bodyPr/>
        <a:lstStyle/>
        <a:p>
          <a:endParaRPr lang="en-US"/>
        </a:p>
      </dgm:t>
    </dgm:pt>
    <dgm:pt modelId="{077164CC-5AC7-6544-BF6C-61F302B85BC5}" type="sibTrans" cxnId="{5076565F-986E-AE42-A4C6-A6887D34D477}">
      <dgm:prSet/>
      <dgm:spPr/>
      <dgm:t>
        <a:bodyPr/>
        <a:lstStyle/>
        <a:p>
          <a:endParaRPr lang="en-US"/>
        </a:p>
      </dgm:t>
    </dgm:pt>
    <dgm:pt modelId="{51CFFA34-E468-444D-8882-D5194AFA75F6}" type="pres">
      <dgm:prSet presAssocID="{5E01539A-5051-EC48-8A82-834F18ADEDDB}" presName="Name0" presStyleCnt="0">
        <dgm:presLayoutVars>
          <dgm:dir/>
          <dgm:animLvl val="lvl"/>
          <dgm:resizeHandles val="exact"/>
        </dgm:presLayoutVars>
      </dgm:prSet>
      <dgm:spPr/>
    </dgm:pt>
    <dgm:pt modelId="{227B33C8-49AD-2949-81AD-91D832F97EF7}" type="pres">
      <dgm:prSet presAssocID="{6AF6D1B2-990C-DE42-8049-D062E5F41D23}" presName="composite" presStyleCnt="0"/>
      <dgm:spPr/>
    </dgm:pt>
    <dgm:pt modelId="{1A63D57E-BD21-BD4F-AD59-FF51C76AFE55}" type="pres">
      <dgm:prSet presAssocID="{6AF6D1B2-990C-DE42-8049-D062E5F41D23}" presName="parTx" presStyleLbl="alignNode1" presStyleIdx="0" presStyleCnt="1" custScaleY="123108">
        <dgm:presLayoutVars>
          <dgm:chMax val="0"/>
          <dgm:chPref val="0"/>
          <dgm:bulletEnabled val="1"/>
        </dgm:presLayoutVars>
      </dgm:prSet>
      <dgm:spPr/>
    </dgm:pt>
    <dgm:pt modelId="{0327DD84-63DC-3D4B-88CB-97969678C59D}" type="pres">
      <dgm:prSet presAssocID="{6AF6D1B2-990C-DE42-8049-D062E5F41D23}" presName="desTx" presStyleLbl="alignAccFollowNode1" presStyleIdx="0" presStyleCnt="1">
        <dgm:presLayoutVars>
          <dgm:bulletEnabled val="1"/>
        </dgm:presLayoutVars>
      </dgm:prSet>
      <dgm:spPr/>
    </dgm:pt>
  </dgm:ptLst>
  <dgm:cxnLst>
    <dgm:cxn modelId="{179A0A0E-245F-5C42-9FEE-FB0CC790B3D4}" srcId="{5E01539A-5051-EC48-8A82-834F18ADEDDB}" destId="{6AF6D1B2-990C-DE42-8049-D062E5F41D23}" srcOrd="0" destOrd="0" parTransId="{05049BDB-EC85-DF4A-9B1D-4A9164DE2742}" sibTransId="{5CDDC435-BA27-0F4A-9BED-95F4A32C7E4A}"/>
    <dgm:cxn modelId="{531D7023-08AC-4915-BEEF-12D8A94D0D1A}" type="presOf" srcId="{A69C24B3-FE79-5F4F-B491-8B287CD690F0}" destId="{0327DD84-63DC-3D4B-88CB-97969678C59D}" srcOrd="0" destOrd="0" presId="urn:microsoft.com/office/officeart/2005/8/layout/hList1"/>
    <dgm:cxn modelId="{DDC4FD29-02EB-413F-9984-9F92B118C1D4}" type="presOf" srcId="{6AF6D1B2-990C-DE42-8049-D062E5F41D23}" destId="{1A63D57E-BD21-BD4F-AD59-FF51C76AFE55}" srcOrd="0" destOrd="0" presId="urn:microsoft.com/office/officeart/2005/8/layout/hList1"/>
    <dgm:cxn modelId="{5076565F-986E-AE42-A4C6-A6887D34D477}" srcId="{6AF6D1B2-990C-DE42-8049-D062E5F41D23}" destId="{5F3454E3-C413-724A-AD0A-DA53D7DE7FFA}" srcOrd="1" destOrd="0" parTransId="{92C32A11-DCC9-9543-B2B4-98D06438A3CE}" sibTransId="{077164CC-5AC7-6544-BF6C-61F302B85BC5}"/>
    <dgm:cxn modelId="{F442446D-7DD9-4BD2-9958-0F582B1D8C8B}" type="presOf" srcId="{5F3454E3-C413-724A-AD0A-DA53D7DE7FFA}" destId="{0327DD84-63DC-3D4B-88CB-97969678C59D}" srcOrd="0" destOrd="1" presId="urn:microsoft.com/office/officeart/2005/8/layout/hList1"/>
    <dgm:cxn modelId="{7EF18393-4D24-4743-99F6-A56805ECF0EE}" type="presOf" srcId="{5E01539A-5051-EC48-8A82-834F18ADEDDB}" destId="{51CFFA34-E468-444D-8882-D5194AFA75F6}" srcOrd="0" destOrd="0" presId="urn:microsoft.com/office/officeart/2005/8/layout/hList1"/>
    <dgm:cxn modelId="{39499BB2-4AC9-7D4F-B79C-88588D17A0BA}" srcId="{6AF6D1B2-990C-DE42-8049-D062E5F41D23}" destId="{A69C24B3-FE79-5F4F-B491-8B287CD690F0}" srcOrd="0" destOrd="0" parTransId="{5FB57DA3-06CE-F645-8D08-1F754FAD6785}" sibTransId="{20C83FF1-7EAA-D44E-9582-1F2A9FFBA55F}"/>
    <dgm:cxn modelId="{27BA761C-EA31-40E8-8307-99095A97909E}" type="presParOf" srcId="{51CFFA34-E468-444D-8882-D5194AFA75F6}" destId="{227B33C8-49AD-2949-81AD-91D832F97EF7}" srcOrd="0" destOrd="0" presId="urn:microsoft.com/office/officeart/2005/8/layout/hList1"/>
    <dgm:cxn modelId="{058BFC85-362A-4A8D-9326-6C9FA6365DAF}" type="presParOf" srcId="{227B33C8-49AD-2949-81AD-91D832F97EF7}" destId="{1A63D57E-BD21-BD4F-AD59-FF51C76AFE55}" srcOrd="0" destOrd="0" presId="urn:microsoft.com/office/officeart/2005/8/layout/hList1"/>
    <dgm:cxn modelId="{8B9EB7CC-DAC6-4E45-A0CD-835F843AFBC2}" type="presParOf" srcId="{227B33C8-49AD-2949-81AD-91D832F97EF7}" destId="{0327DD84-63DC-3D4B-88CB-97969678C59D}" srcOrd="1" destOrd="0" presId="urn:microsoft.com/office/officeart/2005/8/layout/hList1"/>
  </dgm:cxnLst>
  <dgm:bg/>
  <dgm:whole>
    <a:ln w="22225">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840BB69-795F-DC44-9039-EFE386C8DA42}" type="doc">
      <dgm:prSet loTypeId="urn:microsoft.com/office/officeart/2005/8/layout/target3" loCatId="relationship" qsTypeId="urn:microsoft.com/office/officeart/2005/8/quickstyle/simple4" qsCatId="simple" csTypeId="urn:microsoft.com/office/officeart/2005/8/colors/accent1_2" csCatId="accent1" phldr="1"/>
      <dgm:spPr/>
      <dgm:t>
        <a:bodyPr/>
        <a:lstStyle/>
        <a:p>
          <a:endParaRPr lang="en-US"/>
        </a:p>
      </dgm:t>
    </dgm:pt>
    <dgm:pt modelId="{78604162-7F55-C047-BE94-13ED11E97062}">
      <dgm:prSet/>
      <dgm:spPr/>
      <dgm:t>
        <a:bodyPr/>
        <a:lstStyle/>
        <a:p>
          <a:pPr rtl="0"/>
          <a:r>
            <a:rPr lang="en-US" dirty="0">
              <a:solidFill>
                <a:srgbClr val="000000"/>
              </a:solidFill>
            </a:rPr>
            <a:t>Can apply to a </a:t>
          </a:r>
          <a:r>
            <a:rPr lang="en-US" b="1" dirty="0">
              <a:solidFill>
                <a:srgbClr val="C00000"/>
              </a:solidFill>
            </a:rPr>
            <a:t>stream of messages</a:t>
          </a:r>
          <a:r>
            <a:rPr lang="en-US" b="1" dirty="0">
              <a:solidFill>
                <a:srgbClr val="000000"/>
              </a:solidFill>
            </a:rPr>
            <a:t>,</a:t>
          </a:r>
          <a:r>
            <a:rPr lang="en-US" b="0" dirty="0">
              <a:solidFill>
                <a:srgbClr val="000000"/>
              </a:solidFill>
            </a:rPr>
            <a:t> </a:t>
          </a:r>
          <a:r>
            <a:rPr lang="en-US" b="1" dirty="0">
              <a:solidFill>
                <a:srgbClr val="C00000"/>
              </a:solidFill>
            </a:rPr>
            <a:t>a single message,</a:t>
          </a:r>
          <a:r>
            <a:rPr lang="en-US" dirty="0">
              <a:solidFill>
                <a:srgbClr val="000000"/>
              </a:solidFill>
            </a:rPr>
            <a:t> or </a:t>
          </a:r>
          <a:r>
            <a:rPr lang="en-US" b="1" dirty="0">
              <a:solidFill>
                <a:srgbClr val="C00000"/>
              </a:solidFill>
            </a:rPr>
            <a:t>selected fields </a:t>
          </a:r>
          <a:r>
            <a:rPr lang="en-US" b="1" dirty="0">
              <a:solidFill>
                <a:srgbClr val="000000"/>
              </a:solidFill>
            </a:rPr>
            <a:t>within a message</a:t>
          </a:r>
        </a:p>
      </dgm:t>
    </dgm:pt>
    <dgm:pt modelId="{633A7DFD-9686-A442-916C-11E66333C626}" type="parTrans" cxnId="{F269C7C7-02E8-7144-85BC-5A10F1C0EBED}">
      <dgm:prSet/>
      <dgm:spPr/>
      <dgm:t>
        <a:bodyPr/>
        <a:lstStyle/>
        <a:p>
          <a:endParaRPr lang="en-US"/>
        </a:p>
      </dgm:t>
    </dgm:pt>
    <dgm:pt modelId="{DA04DC4C-5D65-2448-AC1C-B6B53BDD2F97}" type="sibTrans" cxnId="{F269C7C7-02E8-7144-85BC-5A10F1C0EBED}">
      <dgm:prSet/>
      <dgm:spPr/>
      <dgm:t>
        <a:bodyPr/>
        <a:lstStyle/>
        <a:p>
          <a:endParaRPr lang="en-US"/>
        </a:p>
      </dgm:t>
    </dgm:pt>
    <dgm:pt modelId="{EACD3E88-C1DE-AD4D-ABD5-C72E5F9F6EF2}">
      <dgm:prSet/>
      <dgm:spPr/>
      <dgm:t>
        <a:bodyPr/>
        <a:lstStyle/>
        <a:p>
          <a:pPr rtl="0"/>
          <a:r>
            <a:rPr lang="en-US" b="1" dirty="0">
              <a:solidFill>
                <a:srgbClr val="C00000"/>
              </a:solidFill>
            </a:rPr>
            <a:t>Connection-oriented integrity service </a:t>
          </a:r>
          <a:r>
            <a:rPr lang="en-US" dirty="0">
              <a:solidFill>
                <a:schemeClr val="bg2"/>
              </a:solidFill>
            </a:rPr>
            <a:t>deals with a </a:t>
          </a:r>
          <a:r>
            <a:rPr lang="en-US" b="1" dirty="0">
              <a:solidFill>
                <a:srgbClr val="C00000"/>
              </a:solidFill>
            </a:rPr>
            <a:t>stream of messages </a:t>
          </a:r>
          <a:r>
            <a:rPr lang="en-US" dirty="0">
              <a:solidFill>
                <a:schemeClr val="bg2"/>
              </a:solidFill>
            </a:rPr>
            <a:t>and assures that messages are received as sent with </a:t>
          </a:r>
          <a:r>
            <a:rPr lang="en-US" b="1" dirty="0">
              <a:solidFill>
                <a:srgbClr val="C00000"/>
              </a:solidFill>
            </a:rPr>
            <a:t>no duplication</a:t>
          </a:r>
          <a:r>
            <a:rPr lang="en-US" dirty="0">
              <a:solidFill>
                <a:schemeClr val="bg2"/>
              </a:solidFill>
            </a:rPr>
            <a:t>, </a:t>
          </a:r>
          <a:r>
            <a:rPr lang="en-US" b="1" dirty="0">
              <a:solidFill>
                <a:srgbClr val="C00000"/>
              </a:solidFill>
            </a:rPr>
            <a:t>insertion,</a:t>
          </a:r>
          <a:r>
            <a:rPr lang="en-US" dirty="0">
              <a:solidFill>
                <a:schemeClr val="bg2"/>
              </a:solidFill>
            </a:rPr>
            <a:t> </a:t>
          </a:r>
          <a:r>
            <a:rPr lang="en-US" b="1" dirty="0">
              <a:solidFill>
                <a:srgbClr val="C00000"/>
              </a:solidFill>
            </a:rPr>
            <a:t>modification,</a:t>
          </a:r>
          <a:r>
            <a:rPr lang="en-US" dirty="0">
              <a:solidFill>
                <a:schemeClr val="bg2"/>
              </a:solidFill>
            </a:rPr>
            <a:t> </a:t>
          </a:r>
          <a:r>
            <a:rPr lang="en-US" b="1" dirty="0">
              <a:solidFill>
                <a:srgbClr val="C00000"/>
              </a:solidFill>
            </a:rPr>
            <a:t>reordering,</a:t>
          </a:r>
          <a:r>
            <a:rPr lang="en-US" dirty="0">
              <a:solidFill>
                <a:schemeClr val="bg2"/>
              </a:solidFill>
            </a:rPr>
            <a:t> or </a:t>
          </a:r>
          <a:r>
            <a:rPr lang="en-US" b="1" dirty="0">
              <a:solidFill>
                <a:schemeClr val="bg2"/>
              </a:solidFill>
            </a:rPr>
            <a:t>replays</a:t>
          </a:r>
        </a:p>
      </dgm:t>
    </dgm:pt>
    <dgm:pt modelId="{B2ACB307-BE4D-F74B-BB65-CD2BA8FAAC9B}" type="parTrans" cxnId="{9DE49B1B-A120-5942-975D-B7C77A415DC3}">
      <dgm:prSet/>
      <dgm:spPr/>
      <dgm:t>
        <a:bodyPr/>
        <a:lstStyle/>
        <a:p>
          <a:endParaRPr lang="en-US"/>
        </a:p>
      </dgm:t>
    </dgm:pt>
    <dgm:pt modelId="{9BD7C4EC-B487-9B40-959A-D29C0522FA75}" type="sibTrans" cxnId="{9DE49B1B-A120-5942-975D-B7C77A415DC3}">
      <dgm:prSet/>
      <dgm:spPr/>
      <dgm:t>
        <a:bodyPr/>
        <a:lstStyle/>
        <a:p>
          <a:endParaRPr lang="en-US"/>
        </a:p>
      </dgm:t>
    </dgm:pt>
    <dgm:pt modelId="{88515058-E016-784D-86C9-F8BFA4539E65}">
      <dgm:prSet/>
      <dgm:spPr/>
      <dgm:t>
        <a:bodyPr/>
        <a:lstStyle/>
        <a:p>
          <a:pPr rtl="0"/>
          <a:r>
            <a:rPr lang="en-US" b="1" dirty="0">
              <a:solidFill>
                <a:srgbClr val="C00000"/>
              </a:solidFill>
            </a:rPr>
            <a:t>A connectionless integrity </a:t>
          </a:r>
          <a:r>
            <a:rPr lang="en-US" dirty="0">
              <a:solidFill>
                <a:schemeClr val="bg2"/>
              </a:solidFill>
            </a:rPr>
            <a:t>service deals with </a:t>
          </a:r>
          <a:r>
            <a:rPr lang="en-US" b="1" dirty="0">
              <a:solidFill>
                <a:srgbClr val="C00000"/>
              </a:solidFill>
            </a:rPr>
            <a:t>individual messages </a:t>
          </a:r>
          <a:r>
            <a:rPr lang="en-US" dirty="0">
              <a:solidFill>
                <a:schemeClr val="bg2"/>
              </a:solidFill>
            </a:rPr>
            <a:t>without regard to any larger context and generally provides protection against </a:t>
          </a:r>
          <a:r>
            <a:rPr lang="en-US" b="1" dirty="0">
              <a:solidFill>
                <a:srgbClr val="C00000"/>
              </a:solidFill>
            </a:rPr>
            <a:t>message modification only</a:t>
          </a:r>
        </a:p>
      </dgm:t>
    </dgm:pt>
    <dgm:pt modelId="{0F303553-D7CD-8346-83F5-CE5CF40836AA}" type="parTrans" cxnId="{5AC8B4FA-211D-824C-AFE4-280EDC6B5987}">
      <dgm:prSet/>
      <dgm:spPr/>
      <dgm:t>
        <a:bodyPr/>
        <a:lstStyle/>
        <a:p>
          <a:endParaRPr lang="en-US"/>
        </a:p>
      </dgm:t>
    </dgm:pt>
    <dgm:pt modelId="{1CC71872-B62A-1840-9C56-D71664F86403}" type="sibTrans" cxnId="{5AC8B4FA-211D-824C-AFE4-280EDC6B5987}">
      <dgm:prSet/>
      <dgm:spPr/>
      <dgm:t>
        <a:bodyPr/>
        <a:lstStyle/>
        <a:p>
          <a:endParaRPr lang="en-US"/>
        </a:p>
      </dgm:t>
    </dgm:pt>
    <dgm:pt modelId="{C45F6EED-CF4E-0E44-92A7-E9EAFC55CADD}" type="pres">
      <dgm:prSet presAssocID="{7840BB69-795F-DC44-9039-EFE386C8DA42}" presName="Name0" presStyleCnt="0">
        <dgm:presLayoutVars>
          <dgm:chMax val="7"/>
          <dgm:dir/>
          <dgm:animLvl val="lvl"/>
          <dgm:resizeHandles val="exact"/>
        </dgm:presLayoutVars>
      </dgm:prSet>
      <dgm:spPr/>
    </dgm:pt>
    <dgm:pt modelId="{BF5CE519-0303-A744-892D-6CF27E5E4D64}" type="pres">
      <dgm:prSet presAssocID="{78604162-7F55-C047-BE94-13ED11E97062}" presName="circle1" presStyleLbl="node1" presStyleIdx="0" presStyleCnt="3"/>
      <dgm:spPr>
        <a:solidFill>
          <a:schemeClr val="accent2"/>
        </a:solidFill>
      </dgm:spPr>
    </dgm:pt>
    <dgm:pt modelId="{24D852AE-2FB4-F642-9D5B-4098CEC249D8}" type="pres">
      <dgm:prSet presAssocID="{78604162-7F55-C047-BE94-13ED11E97062}" presName="space" presStyleCnt="0"/>
      <dgm:spPr/>
    </dgm:pt>
    <dgm:pt modelId="{EB9D8600-0FC6-CF44-8D37-7ABEE0F4BC87}" type="pres">
      <dgm:prSet presAssocID="{78604162-7F55-C047-BE94-13ED11E97062}" presName="rect1" presStyleLbl="alignAcc1" presStyleIdx="0" presStyleCnt="3" custLinFactNeighborX="744"/>
      <dgm:spPr/>
    </dgm:pt>
    <dgm:pt modelId="{D3995856-484C-EC4F-92D4-0F7F517BC87B}" type="pres">
      <dgm:prSet presAssocID="{EACD3E88-C1DE-AD4D-ABD5-C72E5F9F6EF2}" presName="vertSpace2" presStyleLbl="node1" presStyleIdx="0" presStyleCnt="3"/>
      <dgm:spPr/>
    </dgm:pt>
    <dgm:pt modelId="{460B7F3E-CECD-1E45-A060-CEEBADF883A5}" type="pres">
      <dgm:prSet presAssocID="{EACD3E88-C1DE-AD4D-ABD5-C72E5F9F6EF2}" presName="circle2" presStyleLbl="node1" presStyleIdx="1" presStyleCnt="3"/>
      <dgm:spPr/>
    </dgm:pt>
    <dgm:pt modelId="{1FEB0DB6-FA4E-CF4E-8B72-2D86613E2D39}" type="pres">
      <dgm:prSet presAssocID="{EACD3E88-C1DE-AD4D-ABD5-C72E5F9F6EF2}" presName="rect2" presStyleLbl="alignAcc1" presStyleIdx="1" presStyleCnt="3" custLinFactNeighborX="744" custLinFactNeighborY="-2110"/>
      <dgm:spPr/>
    </dgm:pt>
    <dgm:pt modelId="{96EB837B-31E5-BF4F-AA22-C7D317AE6937}" type="pres">
      <dgm:prSet presAssocID="{88515058-E016-784D-86C9-F8BFA4539E65}" presName="vertSpace3" presStyleLbl="node1" presStyleIdx="1" presStyleCnt="3"/>
      <dgm:spPr/>
    </dgm:pt>
    <dgm:pt modelId="{D880669A-8623-EE4C-BDCE-31DE7DE25528}" type="pres">
      <dgm:prSet presAssocID="{88515058-E016-784D-86C9-F8BFA4539E65}" presName="circle3" presStyleLbl="node1" presStyleIdx="2" presStyleCnt="3"/>
      <dgm:spPr>
        <a:solidFill>
          <a:schemeClr val="accent4">
            <a:lumMod val="50000"/>
          </a:schemeClr>
        </a:solidFill>
      </dgm:spPr>
    </dgm:pt>
    <dgm:pt modelId="{6773C79A-A7DA-5D43-9C7B-903C427EC509}" type="pres">
      <dgm:prSet presAssocID="{88515058-E016-784D-86C9-F8BFA4539E65}" presName="rect3" presStyleLbl="alignAcc1" presStyleIdx="2" presStyleCnt="3" custScaleX="100000" custLinFactNeighborX="744" custLinFactNeighborY="1458"/>
      <dgm:spPr/>
    </dgm:pt>
    <dgm:pt modelId="{2E67184D-F9BA-A749-88A9-C737856676D7}" type="pres">
      <dgm:prSet presAssocID="{78604162-7F55-C047-BE94-13ED11E97062}" presName="rect1ParTxNoCh" presStyleLbl="alignAcc1" presStyleIdx="2" presStyleCnt="3">
        <dgm:presLayoutVars>
          <dgm:chMax val="1"/>
          <dgm:bulletEnabled val="1"/>
        </dgm:presLayoutVars>
      </dgm:prSet>
      <dgm:spPr/>
    </dgm:pt>
    <dgm:pt modelId="{46B2491C-959D-9341-B5E5-3708E7ECB676}" type="pres">
      <dgm:prSet presAssocID="{EACD3E88-C1DE-AD4D-ABD5-C72E5F9F6EF2}" presName="rect2ParTxNoCh" presStyleLbl="alignAcc1" presStyleIdx="2" presStyleCnt="3">
        <dgm:presLayoutVars>
          <dgm:chMax val="1"/>
          <dgm:bulletEnabled val="1"/>
        </dgm:presLayoutVars>
      </dgm:prSet>
      <dgm:spPr/>
    </dgm:pt>
    <dgm:pt modelId="{217B241A-14AD-BA4F-86DD-0171E3154DEB}" type="pres">
      <dgm:prSet presAssocID="{88515058-E016-784D-86C9-F8BFA4539E65}" presName="rect3ParTxNoCh" presStyleLbl="alignAcc1" presStyleIdx="2" presStyleCnt="3">
        <dgm:presLayoutVars>
          <dgm:chMax val="1"/>
          <dgm:bulletEnabled val="1"/>
        </dgm:presLayoutVars>
      </dgm:prSet>
      <dgm:spPr/>
    </dgm:pt>
  </dgm:ptLst>
  <dgm:cxnLst>
    <dgm:cxn modelId="{9DE49B1B-A120-5942-975D-B7C77A415DC3}" srcId="{7840BB69-795F-DC44-9039-EFE386C8DA42}" destId="{EACD3E88-C1DE-AD4D-ABD5-C72E5F9F6EF2}" srcOrd="1" destOrd="0" parTransId="{B2ACB307-BE4D-F74B-BB65-CD2BA8FAAC9B}" sibTransId="{9BD7C4EC-B487-9B40-959A-D29C0522FA75}"/>
    <dgm:cxn modelId="{90250820-864D-4AD5-A406-3BB2FA3D10E6}" type="presOf" srcId="{88515058-E016-784D-86C9-F8BFA4539E65}" destId="{217B241A-14AD-BA4F-86DD-0171E3154DEB}" srcOrd="1" destOrd="0" presId="urn:microsoft.com/office/officeart/2005/8/layout/target3"/>
    <dgm:cxn modelId="{20DF3F26-527A-4A99-904D-A5DDC06C8FF6}" type="presOf" srcId="{7840BB69-795F-DC44-9039-EFE386C8DA42}" destId="{C45F6EED-CF4E-0E44-92A7-E9EAFC55CADD}" srcOrd="0" destOrd="0" presId="urn:microsoft.com/office/officeart/2005/8/layout/target3"/>
    <dgm:cxn modelId="{1A73B94C-AECB-4F77-B635-A37BC31DC153}" type="presOf" srcId="{88515058-E016-784D-86C9-F8BFA4539E65}" destId="{6773C79A-A7DA-5D43-9C7B-903C427EC509}" srcOrd="0" destOrd="0" presId="urn:microsoft.com/office/officeart/2005/8/layout/target3"/>
    <dgm:cxn modelId="{1DCEE6A2-0835-4DA4-AC18-4ED303E3EB63}" type="presOf" srcId="{78604162-7F55-C047-BE94-13ED11E97062}" destId="{EB9D8600-0FC6-CF44-8D37-7ABEE0F4BC87}" srcOrd="0" destOrd="0" presId="urn:microsoft.com/office/officeart/2005/8/layout/target3"/>
    <dgm:cxn modelId="{0A93D2C4-7FCD-4939-B755-8240BB36E6C0}" type="presOf" srcId="{EACD3E88-C1DE-AD4D-ABD5-C72E5F9F6EF2}" destId="{1FEB0DB6-FA4E-CF4E-8B72-2D86613E2D39}" srcOrd="0" destOrd="0" presId="urn:microsoft.com/office/officeart/2005/8/layout/target3"/>
    <dgm:cxn modelId="{A159FBC6-82BD-4820-B06A-3D3C0C332033}" type="presOf" srcId="{EACD3E88-C1DE-AD4D-ABD5-C72E5F9F6EF2}" destId="{46B2491C-959D-9341-B5E5-3708E7ECB676}" srcOrd="1" destOrd="0" presId="urn:microsoft.com/office/officeart/2005/8/layout/target3"/>
    <dgm:cxn modelId="{F269C7C7-02E8-7144-85BC-5A10F1C0EBED}" srcId="{7840BB69-795F-DC44-9039-EFE386C8DA42}" destId="{78604162-7F55-C047-BE94-13ED11E97062}" srcOrd="0" destOrd="0" parTransId="{633A7DFD-9686-A442-916C-11E66333C626}" sibTransId="{DA04DC4C-5D65-2448-AC1C-B6B53BDD2F97}"/>
    <dgm:cxn modelId="{98C3FCD3-7066-4056-B85F-AEA251E306F3}" type="presOf" srcId="{78604162-7F55-C047-BE94-13ED11E97062}" destId="{2E67184D-F9BA-A749-88A9-C737856676D7}" srcOrd="1" destOrd="0" presId="urn:microsoft.com/office/officeart/2005/8/layout/target3"/>
    <dgm:cxn modelId="{5AC8B4FA-211D-824C-AFE4-280EDC6B5987}" srcId="{7840BB69-795F-DC44-9039-EFE386C8DA42}" destId="{88515058-E016-784D-86C9-F8BFA4539E65}" srcOrd="2" destOrd="0" parTransId="{0F303553-D7CD-8346-83F5-CE5CF40836AA}" sibTransId="{1CC71872-B62A-1840-9C56-D71664F86403}"/>
    <dgm:cxn modelId="{9BE5EA6C-5040-4EF4-AC7A-93E883315590}" type="presParOf" srcId="{C45F6EED-CF4E-0E44-92A7-E9EAFC55CADD}" destId="{BF5CE519-0303-A744-892D-6CF27E5E4D64}" srcOrd="0" destOrd="0" presId="urn:microsoft.com/office/officeart/2005/8/layout/target3"/>
    <dgm:cxn modelId="{8C2784E9-E273-4B23-861E-4F4461422885}" type="presParOf" srcId="{C45F6EED-CF4E-0E44-92A7-E9EAFC55CADD}" destId="{24D852AE-2FB4-F642-9D5B-4098CEC249D8}" srcOrd="1" destOrd="0" presId="urn:microsoft.com/office/officeart/2005/8/layout/target3"/>
    <dgm:cxn modelId="{A9D3F2FB-0005-40CF-AFFC-A996BFFCB172}" type="presParOf" srcId="{C45F6EED-CF4E-0E44-92A7-E9EAFC55CADD}" destId="{EB9D8600-0FC6-CF44-8D37-7ABEE0F4BC87}" srcOrd="2" destOrd="0" presId="urn:microsoft.com/office/officeart/2005/8/layout/target3"/>
    <dgm:cxn modelId="{57BD2A96-AB65-4B9C-839D-E836EC58E93E}" type="presParOf" srcId="{C45F6EED-CF4E-0E44-92A7-E9EAFC55CADD}" destId="{D3995856-484C-EC4F-92D4-0F7F517BC87B}" srcOrd="3" destOrd="0" presId="urn:microsoft.com/office/officeart/2005/8/layout/target3"/>
    <dgm:cxn modelId="{01C1155E-F4F3-4EBA-91B6-FF85B347917C}" type="presParOf" srcId="{C45F6EED-CF4E-0E44-92A7-E9EAFC55CADD}" destId="{460B7F3E-CECD-1E45-A060-CEEBADF883A5}" srcOrd="4" destOrd="0" presId="urn:microsoft.com/office/officeart/2005/8/layout/target3"/>
    <dgm:cxn modelId="{AE36FF4E-CC18-43DE-BA86-7AA1C3E5B0F4}" type="presParOf" srcId="{C45F6EED-CF4E-0E44-92A7-E9EAFC55CADD}" destId="{1FEB0DB6-FA4E-CF4E-8B72-2D86613E2D39}" srcOrd="5" destOrd="0" presId="urn:microsoft.com/office/officeart/2005/8/layout/target3"/>
    <dgm:cxn modelId="{096E6DC1-B8D1-4C4B-9488-B41C2E75B72E}" type="presParOf" srcId="{C45F6EED-CF4E-0E44-92A7-E9EAFC55CADD}" destId="{96EB837B-31E5-BF4F-AA22-C7D317AE6937}" srcOrd="6" destOrd="0" presId="urn:microsoft.com/office/officeart/2005/8/layout/target3"/>
    <dgm:cxn modelId="{517BB7D8-E924-4175-8A5C-4F9BFD6459EC}" type="presParOf" srcId="{C45F6EED-CF4E-0E44-92A7-E9EAFC55CADD}" destId="{D880669A-8623-EE4C-BDCE-31DE7DE25528}" srcOrd="7" destOrd="0" presId="urn:microsoft.com/office/officeart/2005/8/layout/target3"/>
    <dgm:cxn modelId="{3928B011-0E7D-40EA-BEE9-FC40F5EC7860}" type="presParOf" srcId="{C45F6EED-CF4E-0E44-92A7-E9EAFC55CADD}" destId="{6773C79A-A7DA-5D43-9C7B-903C427EC509}" srcOrd="8" destOrd="0" presId="urn:microsoft.com/office/officeart/2005/8/layout/target3"/>
    <dgm:cxn modelId="{B7A13947-D3BF-4C3A-B443-33AABF976E82}" type="presParOf" srcId="{C45F6EED-CF4E-0E44-92A7-E9EAFC55CADD}" destId="{2E67184D-F9BA-A749-88A9-C737856676D7}" srcOrd="9" destOrd="0" presId="urn:microsoft.com/office/officeart/2005/8/layout/target3"/>
    <dgm:cxn modelId="{BC78228C-CD71-43BF-A597-F31BCB028C90}" type="presParOf" srcId="{C45F6EED-CF4E-0E44-92A7-E9EAFC55CADD}" destId="{46B2491C-959D-9341-B5E5-3708E7ECB676}" srcOrd="10" destOrd="0" presId="urn:microsoft.com/office/officeart/2005/8/layout/target3"/>
    <dgm:cxn modelId="{50739B5D-F77F-4A30-AB88-3604FCBEA97E}" type="presParOf" srcId="{C45F6EED-CF4E-0E44-92A7-E9EAFC55CADD}" destId="{217B241A-14AD-BA4F-86DD-0171E3154DEB}" srcOrd="11"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8AE4072-F77B-E644-8EC3-A44242BAF959}"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87930E8F-66FB-F24D-9A43-D34E6297C7FD}">
      <dgm:prSet phldrT="[Text]"/>
      <dgm:spPr/>
      <dgm:t>
        <a:bodyPr/>
        <a:lstStyle/>
        <a:p>
          <a:r>
            <a:rPr lang="en-US" dirty="0">
              <a:solidFill>
                <a:schemeClr val="tx2">
                  <a:lumMod val="10000"/>
                </a:schemeClr>
              </a:solidFill>
            </a:rPr>
            <a:t>Programs can present two kinds of threats:</a:t>
          </a:r>
          <a:endParaRPr lang="en-US" dirty="0"/>
        </a:p>
      </dgm:t>
    </dgm:pt>
    <dgm:pt modelId="{50BC9B20-80D7-2F4D-A09E-7ED0A09B1CB2}" type="parTrans" cxnId="{C463C32F-4912-804B-BA12-C10ABD7FFB8D}">
      <dgm:prSet/>
      <dgm:spPr/>
      <dgm:t>
        <a:bodyPr/>
        <a:lstStyle/>
        <a:p>
          <a:endParaRPr lang="en-US"/>
        </a:p>
      </dgm:t>
    </dgm:pt>
    <dgm:pt modelId="{625227ED-4B6C-314C-B8FA-25ED872C1F69}" type="sibTrans" cxnId="{C463C32F-4912-804B-BA12-C10ABD7FFB8D}">
      <dgm:prSet/>
      <dgm:spPr/>
      <dgm:t>
        <a:bodyPr/>
        <a:lstStyle/>
        <a:p>
          <a:endParaRPr lang="en-US"/>
        </a:p>
      </dgm:t>
    </dgm:pt>
    <dgm:pt modelId="{4695AAD8-AD91-7D40-B4FC-00499CEDC716}">
      <dgm:prSet/>
      <dgm:spPr/>
      <dgm:t>
        <a:bodyPr/>
        <a:lstStyle/>
        <a:p>
          <a:r>
            <a:rPr lang="en-US" dirty="0">
              <a:solidFill>
                <a:schemeClr val="tx2">
                  <a:lumMod val="10000"/>
                </a:schemeClr>
              </a:solidFill>
            </a:rPr>
            <a:t>Information access threats</a:t>
          </a:r>
        </a:p>
      </dgm:t>
    </dgm:pt>
    <dgm:pt modelId="{04DA2B8C-ACEE-C941-9481-D8F43D789016}" type="parTrans" cxnId="{788E3750-A6E4-D64C-8359-FE7546404BBE}">
      <dgm:prSet/>
      <dgm:spPr/>
      <dgm:t>
        <a:bodyPr/>
        <a:lstStyle/>
        <a:p>
          <a:endParaRPr lang="en-US"/>
        </a:p>
      </dgm:t>
    </dgm:pt>
    <dgm:pt modelId="{36365871-9C5D-3840-A1EE-9A75B4AF5B1D}" type="sibTrans" cxnId="{788E3750-A6E4-D64C-8359-FE7546404BBE}">
      <dgm:prSet/>
      <dgm:spPr/>
      <dgm:t>
        <a:bodyPr/>
        <a:lstStyle/>
        <a:p>
          <a:endParaRPr lang="en-US"/>
        </a:p>
      </dgm:t>
    </dgm:pt>
    <dgm:pt modelId="{219A4243-91B0-0D4D-8D93-E6C1610370BF}">
      <dgm:prSet/>
      <dgm:spPr/>
      <dgm:t>
        <a:bodyPr/>
        <a:lstStyle/>
        <a:p>
          <a:r>
            <a:rPr lang="en-US" dirty="0">
              <a:solidFill>
                <a:schemeClr val="tx2">
                  <a:lumMod val="10000"/>
                </a:schemeClr>
              </a:solidFill>
            </a:rPr>
            <a:t>Intercept or modify data on behalf of users who should not have access to that data</a:t>
          </a:r>
        </a:p>
      </dgm:t>
    </dgm:pt>
    <dgm:pt modelId="{F99755C1-F316-E14E-8541-48303104939E}" type="parTrans" cxnId="{886F5A8D-FB22-0F48-BBB3-20605259D29E}">
      <dgm:prSet/>
      <dgm:spPr/>
      <dgm:t>
        <a:bodyPr/>
        <a:lstStyle/>
        <a:p>
          <a:endParaRPr lang="en-US"/>
        </a:p>
      </dgm:t>
    </dgm:pt>
    <dgm:pt modelId="{25CA98A9-EE92-894B-829E-BA706E818CEB}" type="sibTrans" cxnId="{886F5A8D-FB22-0F48-BBB3-20605259D29E}">
      <dgm:prSet/>
      <dgm:spPr/>
      <dgm:t>
        <a:bodyPr/>
        <a:lstStyle/>
        <a:p>
          <a:endParaRPr lang="en-US"/>
        </a:p>
      </dgm:t>
    </dgm:pt>
    <dgm:pt modelId="{1035DEF2-1D2F-4242-950C-A99A67C59A8F}">
      <dgm:prSet/>
      <dgm:spPr/>
      <dgm:t>
        <a:bodyPr/>
        <a:lstStyle/>
        <a:p>
          <a:r>
            <a:rPr lang="en-US" dirty="0">
              <a:solidFill>
                <a:schemeClr val="tx2">
                  <a:lumMod val="10000"/>
                </a:schemeClr>
              </a:solidFill>
            </a:rPr>
            <a:t>Service threats</a:t>
          </a:r>
        </a:p>
      </dgm:t>
    </dgm:pt>
    <dgm:pt modelId="{78B7C298-D99C-BC4A-B9C3-716FA65115AB}" type="parTrans" cxnId="{FE3ADCC6-B4FD-AE44-A17B-E00D5DC96E6E}">
      <dgm:prSet/>
      <dgm:spPr/>
      <dgm:t>
        <a:bodyPr/>
        <a:lstStyle/>
        <a:p>
          <a:endParaRPr lang="en-US"/>
        </a:p>
      </dgm:t>
    </dgm:pt>
    <dgm:pt modelId="{B45DD3AC-343D-A442-BC03-973B21307668}" type="sibTrans" cxnId="{FE3ADCC6-B4FD-AE44-A17B-E00D5DC96E6E}">
      <dgm:prSet/>
      <dgm:spPr/>
      <dgm:t>
        <a:bodyPr/>
        <a:lstStyle/>
        <a:p>
          <a:endParaRPr lang="en-US"/>
        </a:p>
      </dgm:t>
    </dgm:pt>
    <dgm:pt modelId="{0E0BEB94-5946-2F4C-8BCF-8DB86F5D2512}">
      <dgm:prSet/>
      <dgm:spPr/>
      <dgm:t>
        <a:bodyPr/>
        <a:lstStyle/>
        <a:p>
          <a:r>
            <a:rPr lang="en-US" dirty="0">
              <a:solidFill>
                <a:schemeClr val="tx2">
                  <a:lumMod val="10000"/>
                </a:schemeClr>
              </a:solidFill>
            </a:rPr>
            <a:t>Exploit service flaws in computers to inhibit use by legitimate users</a:t>
          </a:r>
        </a:p>
      </dgm:t>
    </dgm:pt>
    <dgm:pt modelId="{B7004A80-F4CF-444C-86EA-EE626C2BE442}" type="parTrans" cxnId="{787E406F-FE8A-F347-A3A7-D4E65B9BBD13}">
      <dgm:prSet/>
      <dgm:spPr/>
      <dgm:t>
        <a:bodyPr/>
        <a:lstStyle/>
        <a:p>
          <a:endParaRPr lang="en-US"/>
        </a:p>
      </dgm:t>
    </dgm:pt>
    <dgm:pt modelId="{A22F6465-5966-D84B-AF87-2BF6BCDC94AD}" type="sibTrans" cxnId="{787E406F-FE8A-F347-A3A7-D4E65B9BBD13}">
      <dgm:prSet/>
      <dgm:spPr/>
      <dgm:t>
        <a:bodyPr/>
        <a:lstStyle/>
        <a:p>
          <a:endParaRPr lang="en-US"/>
        </a:p>
      </dgm:t>
    </dgm:pt>
    <dgm:pt modelId="{48DE3BBB-5FB0-5549-9D06-E2A683113E94}" type="pres">
      <dgm:prSet presAssocID="{98AE4072-F77B-E644-8EC3-A44242BAF959}" presName="hierChild1" presStyleCnt="0">
        <dgm:presLayoutVars>
          <dgm:chPref val="1"/>
          <dgm:dir/>
          <dgm:animOne val="branch"/>
          <dgm:animLvl val="lvl"/>
          <dgm:resizeHandles/>
        </dgm:presLayoutVars>
      </dgm:prSet>
      <dgm:spPr/>
    </dgm:pt>
    <dgm:pt modelId="{9E3052B4-0FD9-BB43-8731-6745FD5E7582}" type="pres">
      <dgm:prSet presAssocID="{87930E8F-66FB-F24D-9A43-D34E6297C7FD}" presName="hierRoot1" presStyleCnt="0"/>
      <dgm:spPr/>
    </dgm:pt>
    <dgm:pt modelId="{EE0D0BBB-C5FA-C44A-BCF0-A3A43F4910C9}" type="pres">
      <dgm:prSet presAssocID="{87930E8F-66FB-F24D-9A43-D34E6297C7FD}" presName="composite" presStyleCnt="0"/>
      <dgm:spPr/>
    </dgm:pt>
    <dgm:pt modelId="{1839A7A8-B27F-2946-BE3C-398441DF248B}" type="pres">
      <dgm:prSet presAssocID="{87930E8F-66FB-F24D-9A43-D34E6297C7FD}" presName="background" presStyleLbl="node0" presStyleIdx="0" presStyleCnt="1"/>
      <dgm:spPr/>
    </dgm:pt>
    <dgm:pt modelId="{22F77FF9-9B32-D442-BE62-24401B675670}" type="pres">
      <dgm:prSet presAssocID="{87930E8F-66FB-F24D-9A43-D34E6297C7FD}" presName="text" presStyleLbl="fgAcc0" presStyleIdx="0" presStyleCnt="1">
        <dgm:presLayoutVars>
          <dgm:chPref val="3"/>
        </dgm:presLayoutVars>
      </dgm:prSet>
      <dgm:spPr/>
    </dgm:pt>
    <dgm:pt modelId="{F152B7D9-8CA5-2944-B011-8120A955F98D}" type="pres">
      <dgm:prSet presAssocID="{87930E8F-66FB-F24D-9A43-D34E6297C7FD}" presName="hierChild2" presStyleCnt="0"/>
      <dgm:spPr/>
    </dgm:pt>
    <dgm:pt modelId="{76338268-0505-AF49-8C0C-9B19AB44EA57}" type="pres">
      <dgm:prSet presAssocID="{04DA2B8C-ACEE-C941-9481-D8F43D789016}" presName="Name10" presStyleLbl="parChTrans1D2" presStyleIdx="0" presStyleCnt="2"/>
      <dgm:spPr/>
    </dgm:pt>
    <dgm:pt modelId="{0ED46785-C589-E942-98DE-014255B306FE}" type="pres">
      <dgm:prSet presAssocID="{4695AAD8-AD91-7D40-B4FC-00499CEDC716}" presName="hierRoot2" presStyleCnt="0"/>
      <dgm:spPr/>
    </dgm:pt>
    <dgm:pt modelId="{9CA114A5-1BCC-B149-9A73-5D9F181698D8}" type="pres">
      <dgm:prSet presAssocID="{4695AAD8-AD91-7D40-B4FC-00499CEDC716}" presName="composite2" presStyleCnt="0"/>
      <dgm:spPr/>
    </dgm:pt>
    <dgm:pt modelId="{D7579396-6052-5946-ABDC-400A65111B84}" type="pres">
      <dgm:prSet presAssocID="{4695AAD8-AD91-7D40-B4FC-00499CEDC716}" presName="background2" presStyleLbl="node2" presStyleIdx="0" presStyleCnt="2"/>
      <dgm:spPr/>
    </dgm:pt>
    <dgm:pt modelId="{8581194E-B1F8-854E-9E64-152BD71530DA}" type="pres">
      <dgm:prSet presAssocID="{4695AAD8-AD91-7D40-B4FC-00499CEDC716}" presName="text2" presStyleLbl="fgAcc2" presStyleIdx="0" presStyleCnt="2">
        <dgm:presLayoutVars>
          <dgm:chPref val="3"/>
        </dgm:presLayoutVars>
      </dgm:prSet>
      <dgm:spPr/>
    </dgm:pt>
    <dgm:pt modelId="{FAE0BF81-C44E-7F40-81AE-93881D3CCC0E}" type="pres">
      <dgm:prSet presAssocID="{4695AAD8-AD91-7D40-B4FC-00499CEDC716}" presName="hierChild3" presStyleCnt="0"/>
      <dgm:spPr/>
    </dgm:pt>
    <dgm:pt modelId="{A3BF2B39-99C1-5341-A628-0809CD7118B1}" type="pres">
      <dgm:prSet presAssocID="{F99755C1-F316-E14E-8541-48303104939E}" presName="Name17" presStyleLbl="parChTrans1D3" presStyleIdx="0" presStyleCnt="2"/>
      <dgm:spPr/>
    </dgm:pt>
    <dgm:pt modelId="{31309DD4-1289-8C4B-B7C2-39E0083DB801}" type="pres">
      <dgm:prSet presAssocID="{219A4243-91B0-0D4D-8D93-E6C1610370BF}" presName="hierRoot3" presStyleCnt="0"/>
      <dgm:spPr/>
    </dgm:pt>
    <dgm:pt modelId="{30ED9948-7B89-F44F-828A-B61739911AE6}" type="pres">
      <dgm:prSet presAssocID="{219A4243-91B0-0D4D-8D93-E6C1610370BF}" presName="composite3" presStyleCnt="0"/>
      <dgm:spPr/>
    </dgm:pt>
    <dgm:pt modelId="{F9BC914F-03DF-FE43-BAF2-248CC08D8422}" type="pres">
      <dgm:prSet presAssocID="{219A4243-91B0-0D4D-8D93-E6C1610370BF}" presName="background3" presStyleLbl="node3" presStyleIdx="0" presStyleCnt="2"/>
      <dgm:spPr/>
    </dgm:pt>
    <dgm:pt modelId="{319888DA-16AF-3940-9656-76E1E8BCC9D7}" type="pres">
      <dgm:prSet presAssocID="{219A4243-91B0-0D4D-8D93-E6C1610370BF}" presName="text3" presStyleLbl="fgAcc3" presStyleIdx="0" presStyleCnt="2">
        <dgm:presLayoutVars>
          <dgm:chPref val="3"/>
        </dgm:presLayoutVars>
      </dgm:prSet>
      <dgm:spPr/>
    </dgm:pt>
    <dgm:pt modelId="{96F7F785-D4E5-514F-96D4-A54FCA3C78D1}" type="pres">
      <dgm:prSet presAssocID="{219A4243-91B0-0D4D-8D93-E6C1610370BF}" presName="hierChild4" presStyleCnt="0"/>
      <dgm:spPr/>
    </dgm:pt>
    <dgm:pt modelId="{08F647C8-2429-9C46-BFB6-CCC81EF660EE}" type="pres">
      <dgm:prSet presAssocID="{78B7C298-D99C-BC4A-B9C3-716FA65115AB}" presName="Name10" presStyleLbl="parChTrans1D2" presStyleIdx="1" presStyleCnt="2"/>
      <dgm:spPr/>
    </dgm:pt>
    <dgm:pt modelId="{842075A8-B6C1-1A48-9BE7-9D14B3EDF98D}" type="pres">
      <dgm:prSet presAssocID="{1035DEF2-1D2F-4242-950C-A99A67C59A8F}" presName="hierRoot2" presStyleCnt="0"/>
      <dgm:spPr/>
    </dgm:pt>
    <dgm:pt modelId="{EE9FBB0A-517E-B34F-9ABF-D2C4501E14FE}" type="pres">
      <dgm:prSet presAssocID="{1035DEF2-1D2F-4242-950C-A99A67C59A8F}" presName="composite2" presStyleCnt="0"/>
      <dgm:spPr/>
    </dgm:pt>
    <dgm:pt modelId="{3C0EDC99-CB20-8640-A010-DB0A1A7E75AF}" type="pres">
      <dgm:prSet presAssocID="{1035DEF2-1D2F-4242-950C-A99A67C59A8F}" presName="background2" presStyleLbl="node2" presStyleIdx="1" presStyleCnt="2"/>
      <dgm:spPr/>
    </dgm:pt>
    <dgm:pt modelId="{B5792EAB-C8CC-5E4A-AD28-67EC352D8E77}" type="pres">
      <dgm:prSet presAssocID="{1035DEF2-1D2F-4242-950C-A99A67C59A8F}" presName="text2" presStyleLbl="fgAcc2" presStyleIdx="1" presStyleCnt="2">
        <dgm:presLayoutVars>
          <dgm:chPref val="3"/>
        </dgm:presLayoutVars>
      </dgm:prSet>
      <dgm:spPr/>
    </dgm:pt>
    <dgm:pt modelId="{89E0AFF5-694C-534A-9AFE-FFBB7092FE89}" type="pres">
      <dgm:prSet presAssocID="{1035DEF2-1D2F-4242-950C-A99A67C59A8F}" presName="hierChild3" presStyleCnt="0"/>
      <dgm:spPr/>
    </dgm:pt>
    <dgm:pt modelId="{03AABF04-8C9F-1346-AB4B-299758F2A5AC}" type="pres">
      <dgm:prSet presAssocID="{B7004A80-F4CF-444C-86EA-EE626C2BE442}" presName="Name17" presStyleLbl="parChTrans1D3" presStyleIdx="1" presStyleCnt="2"/>
      <dgm:spPr/>
    </dgm:pt>
    <dgm:pt modelId="{7B48EBC2-F5C7-7F4A-94DE-4DD49DACAF21}" type="pres">
      <dgm:prSet presAssocID="{0E0BEB94-5946-2F4C-8BCF-8DB86F5D2512}" presName="hierRoot3" presStyleCnt="0"/>
      <dgm:spPr/>
    </dgm:pt>
    <dgm:pt modelId="{8B33ED78-865F-1A49-8601-5778B931A926}" type="pres">
      <dgm:prSet presAssocID="{0E0BEB94-5946-2F4C-8BCF-8DB86F5D2512}" presName="composite3" presStyleCnt="0"/>
      <dgm:spPr/>
    </dgm:pt>
    <dgm:pt modelId="{9B9379ED-0AC4-B540-99BA-6048F8DA5435}" type="pres">
      <dgm:prSet presAssocID="{0E0BEB94-5946-2F4C-8BCF-8DB86F5D2512}" presName="background3" presStyleLbl="node3" presStyleIdx="1" presStyleCnt="2"/>
      <dgm:spPr/>
    </dgm:pt>
    <dgm:pt modelId="{560C05AD-5FB1-D94B-B0EE-3AEC0E6178C9}" type="pres">
      <dgm:prSet presAssocID="{0E0BEB94-5946-2F4C-8BCF-8DB86F5D2512}" presName="text3" presStyleLbl="fgAcc3" presStyleIdx="1" presStyleCnt="2">
        <dgm:presLayoutVars>
          <dgm:chPref val="3"/>
        </dgm:presLayoutVars>
      </dgm:prSet>
      <dgm:spPr/>
    </dgm:pt>
    <dgm:pt modelId="{42796745-ED71-6246-B19F-A4B00961BE0C}" type="pres">
      <dgm:prSet presAssocID="{0E0BEB94-5946-2F4C-8BCF-8DB86F5D2512}" presName="hierChild4" presStyleCnt="0"/>
      <dgm:spPr/>
    </dgm:pt>
  </dgm:ptLst>
  <dgm:cxnLst>
    <dgm:cxn modelId="{CA9A4D09-2373-4D4B-91C6-D5C60616AA20}" type="presOf" srcId="{F99755C1-F316-E14E-8541-48303104939E}" destId="{A3BF2B39-99C1-5341-A628-0809CD7118B1}" srcOrd="0" destOrd="0" presId="urn:microsoft.com/office/officeart/2005/8/layout/hierarchy1"/>
    <dgm:cxn modelId="{9946100A-B345-41FB-9437-B49997273753}" type="presOf" srcId="{04DA2B8C-ACEE-C941-9481-D8F43D789016}" destId="{76338268-0505-AF49-8C0C-9B19AB44EA57}" srcOrd="0" destOrd="0" presId="urn:microsoft.com/office/officeart/2005/8/layout/hierarchy1"/>
    <dgm:cxn modelId="{95024425-98CD-4C66-9326-FD8389C674B4}" type="presOf" srcId="{78B7C298-D99C-BC4A-B9C3-716FA65115AB}" destId="{08F647C8-2429-9C46-BFB6-CCC81EF660EE}" srcOrd="0" destOrd="0" presId="urn:microsoft.com/office/officeart/2005/8/layout/hierarchy1"/>
    <dgm:cxn modelId="{4FBEE325-6A1D-4C76-888C-4D550C2C68C1}" type="presOf" srcId="{B7004A80-F4CF-444C-86EA-EE626C2BE442}" destId="{03AABF04-8C9F-1346-AB4B-299758F2A5AC}" srcOrd="0" destOrd="0" presId="urn:microsoft.com/office/officeart/2005/8/layout/hierarchy1"/>
    <dgm:cxn modelId="{095FF32A-0AAD-47BF-B886-1ED648C629F3}" type="presOf" srcId="{87930E8F-66FB-F24D-9A43-D34E6297C7FD}" destId="{22F77FF9-9B32-D442-BE62-24401B675670}" srcOrd="0" destOrd="0" presId="urn:microsoft.com/office/officeart/2005/8/layout/hierarchy1"/>
    <dgm:cxn modelId="{C463C32F-4912-804B-BA12-C10ABD7FFB8D}" srcId="{98AE4072-F77B-E644-8EC3-A44242BAF959}" destId="{87930E8F-66FB-F24D-9A43-D34E6297C7FD}" srcOrd="0" destOrd="0" parTransId="{50BC9B20-80D7-2F4D-A09E-7ED0A09B1CB2}" sibTransId="{625227ED-4B6C-314C-B8FA-25ED872C1F69}"/>
    <dgm:cxn modelId="{DAB2E33C-1379-456C-BDA0-B557764B9341}" type="presOf" srcId="{4695AAD8-AD91-7D40-B4FC-00499CEDC716}" destId="{8581194E-B1F8-854E-9E64-152BD71530DA}" srcOrd="0" destOrd="0" presId="urn:microsoft.com/office/officeart/2005/8/layout/hierarchy1"/>
    <dgm:cxn modelId="{787E406F-FE8A-F347-A3A7-D4E65B9BBD13}" srcId="{1035DEF2-1D2F-4242-950C-A99A67C59A8F}" destId="{0E0BEB94-5946-2F4C-8BCF-8DB86F5D2512}" srcOrd="0" destOrd="0" parTransId="{B7004A80-F4CF-444C-86EA-EE626C2BE442}" sibTransId="{A22F6465-5966-D84B-AF87-2BF6BCDC94AD}"/>
    <dgm:cxn modelId="{788E3750-A6E4-D64C-8359-FE7546404BBE}" srcId="{87930E8F-66FB-F24D-9A43-D34E6297C7FD}" destId="{4695AAD8-AD91-7D40-B4FC-00499CEDC716}" srcOrd="0" destOrd="0" parTransId="{04DA2B8C-ACEE-C941-9481-D8F43D789016}" sibTransId="{36365871-9C5D-3840-A1EE-9A75B4AF5B1D}"/>
    <dgm:cxn modelId="{7B30AF53-0C78-4287-853F-9B054F314D5C}" type="presOf" srcId="{219A4243-91B0-0D4D-8D93-E6C1610370BF}" destId="{319888DA-16AF-3940-9656-76E1E8BCC9D7}" srcOrd="0" destOrd="0" presId="urn:microsoft.com/office/officeart/2005/8/layout/hierarchy1"/>
    <dgm:cxn modelId="{886F5A8D-FB22-0F48-BBB3-20605259D29E}" srcId="{4695AAD8-AD91-7D40-B4FC-00499CEDC716}" destId="{219A4243-91B0-0D4D-8D93-E6C1610370BF}" srcOrd="0" destOrd="0" parTransId="{F99755C1-F316-E14E-8541-48303104939E}" sibTransId="{25CA98A9-EE92-894B-829E-BA706E818CEB}"/>
    <dgm:cxn modelId="{FE3ADCC6-B4FD-AE44-A17B-E00D5DC96E6E}" srcId="{87930E8F-66FB-F24D-9A43-D34E6297C7FD}" destId="{1035DEF2-1D2F-4242-950C-A99A67C59A8F}" srcOrd="1" destOrd="0" parTransId="{78B7C298-D99C-BC4A-B9C3-716FA65115AB}" sibTransId="{B45DD3AC-343D-A442-BC03-973B21307668}"/>
    <dgm:cxn modelId="{8134E8CF-F9DE-4085-A429-6B53F2978621}" type="presOf" srcId="{98AE4072-F77B-E644-8EC3-A44242BAF959}" destId="{48DE3BBB-5FB0-5549-9D06-E2A683113E94}" srcOrd="0" destOrd="0" presId="urn:microsoft.com/office/officeart/2005/8/layout/hierarchy1"/>
    <dgm:cxn modelId="{03D9CADE-D366-4ABA-B8B5-D3B3AEB312FD}" type="presOf" srcId="{1035DEF2-1D2F-4242-950C-A99A67C59A8F}" destId="{B5792EAB-C8CC-5E4A-AD28-67EC352D8E77}" srcOrd="0" destOrd="0" presId="urn:microsoft.com/office/officeart/2005/8/layout/hierarchy1"/>
    <dgm:cxn modelId="{7C6DD0EF-4C66-4214-B226-115A36D1DFBF}" type="presOf" srcId="{0E0BEB94-5946-2F4C-8BCF-8DB86F5D2512}" destId="{560C05AD-5FB1-D94B-B0EE-3AEC0E6178C9}" srcOrd="0" destOrd="0" presId="urn:microsoft.com/office/officeart/2005/8/layout/hierarchy1"/>
    <dgm:cxn modelId="{0C36151C-B033-42EB-9EE0-D6942E8F6503}" type="presParOf" srcId="{48DE3BBB-5FB0-5549-9D06-E2A683113E94}" destId="{9E3052B4-0FD9-BB43-8731-6745FD5E7582}" srcOrd="0" destOrd="0" presId="urn:microsoft.com/office/officeart/2005/8/layout/hierarchy1"/>
    <dgm:cxn modelId="{56610723-0956-4CA0-AF76-3DCE62E9659F}" type="presParOf" srcId="{9E3052B4-0FD9-BB43-8731-6745FD5E7582}" destId="{EE0D0BBB-C5FA-C44A-BCF0-A3A43F4910C9}" srcOrd="0" destOrd="0" presId="urn:microsoft.com/office/officeart/2005/8/layout/hierarchy1"/>
    <dgm:cxn modelId="{72740F1A-B81B-44AC-A660-9898D16FEA02}" type="presParOf" srcId="{EE0D0BBB-C5FA-C44A-BCF0-A3A43F4910C9}" destId="{1839A7A8-B27F-2946-BE3C-398441DF248B}" srcOrd="0" destOrd="0" presId="urn:microsoft.com/office/officeart/2005/8/layout/hierarchy1"/>
    <dgm:cxn modelId="{1D1AB143-07D9-4728-AA2A-01215CCF376A}" type="presParOf" srcId="{EE0D0BBB-C5FA-C44A-BCF0-A3A43F4910C9}" destId="{22F77FF9-9B32-D442-BE62-24401B675670}" srcOrd="1" destOrd="0" presId="urn:microsoft.com/office/officeart/2005/8/layout/hierarchy1"/>
    <dgm:cxn modelId="{DC23A396-BB31-44C8-A76D-0C57C58BCA79}" type="presParOf" srcId="{9E3052B4-0FD9-BB43-8731-6745FD5E7582}" destId="{F152B7D9-8CA5-2944-B011-8120A955F98D}" srcOrd="1" destOrd="0" presId="urn:microsoft.com/office/officeart/2005/8/layout/hierarchy1"/>
    <dgm:cxn modelId="{E0104AA4-B731-47F5-AC25-2118172D9FE3}" type="presParOf" srcId="{F152B7D9-8CA5-2944-B011-8120A955F98D}" destId="{76338268-0505-AF49-8C0C-9B19AB44EA57}" srcOrd="0" destOrd="0" presId="urn:microsoft.com/office/officeart/2005/8/layout/hierarchy1"/>
    <dgm:cxn modelId="{036D4189-DD8C-4B4F-90D8-07F8F283638D}" type="presParOf" srcId="{F152B7D9-8CA5-2944-B011-8120A955F98D}" destId="{0ED46785-C589-E942-98DE-014255B306FE}" srcOrd="1" destOrd="0" presId="urn:microsoft.com/office/officeart/2005/8/layout/hierarchy1"/>
    <dgm:cxn modelId="{A3704864-0029-41A8-895C-DA1113440770}" type="presParOf" srcId="{0ED46785-C589-E942-98DE-014255B306FE}" destId="{9CA114A5-1BCC-B149-9A73-5D9F181698D8}" srcOrd="0" destOrd="0" presId="urn:microsoft.com/office/officeart/2005/8/layout/hierarchy1"/>
    <dgm:cxn modelId="{411F71E9-32DD-4CFF-AEBD-19D49EFF3FCB}" type="presParOf" srcId="{9CA114A5-1BCC-B149-9A73-5D9F181698D8}" destId="{D7579396-6052-5946-ABDC-400A65111B84}" srcOrd="0" destOrd="0" presId="urn:microsoft.com/office/officeart/2005/8/layout/hierarchy1"/>
    <dgm:cxn modelId="{157245BA-D0E8-446E-A5EB-5F30BD641B66}" type="presParOf" srcId="{9CA114A5-1BCC-B149-9A73-5D9F181698D8}" destId="{8581194E-B1F8-854E-9E64-152BD71530DA}" srcOrd="1" destOrd="0" presId="urn:microsoft.com/office/officeart/2005/8/layout/hierarchy1"/>
    <dgm:cxn modelId="{3A1A9809-44AF-4BF6-9281-38A8EC65F3D3}" type="presParOf" srcId="{0ED46785-C589-E942-98DE-014255B306FE}" destId="{FAE0BF81-C44E-7F40-81AE-93881D3CCC0E}" srcOrd="1" destOrd="0" presId="urn:microsoft.com/office/officeart/2005/8/layout/hierarchy1"/>
    <dgm:cxn modelId="{D2D904E5-A111-49BA-B2AC-ED0518B6796E}" type="presParOf" srcId="{FAE0BF81-C44E-7F40-81AE-93881D3CCC0E}" destId="{A3BF2B39-99C1-5341-A628-0809CD7118B1}" srcOrd="0" destOrd="0" presId="urn:microsoft.com/office/officeart/2005/8/layout/hierarchy1"/>
    <dgm:cxn modelId="{D1AC46FE-4264-4398-B9A8-869264FD72D5}" type="presParOf" srcId="{FAE0BF81-C44E-7F40-81AE-93881D3CCC0E}" destId="{31309DD4-1289-8C4B-B7C2-39E0083DB801}" srcOrd="1" destOrd="0" presId="urn:microsoft.com/office/officeart/2005/8/layout/hierarchy1"/>
    <dgm:cxn modelId="{89037707-63D6-4172-9533-FF1773528CC6}" type="presParOf" srcId="{31309DD4-1289-8C4B-B7C2-39E0083DB801}" destId="{30ED9948-7B89-F44F-828A-B61739911AE6}" srcOrd="0" destOrd="0" presId="urn:microsoft.com/office/officeart/2005/8/layout/hierarchy1"/>
    <dgm:cxn modelId="{7EBBB1BB-7569-4008-BD40-74C2D70064FA}" type="presParOf" srcId="{30ED9948-7B89-F44F-828A-B61739911AE6}" destId="{F9BC914F-03DF-FE43-BAF2-248CC08D8422}" srcOrd="0" destOrd="0" presId="urn:microsoft.com/office/officeart/2005/8/layout/hierarchy1"/>
    <dgm:cxn modelId="{71FC08CA-EB18-4C19-9160-C7B908E9CC38}" type="presParOf" srcId="{30ED9948-7B89-F44F-828A-B61739911AE6}" destId="{319888DA-16AF-3940-9656-76E1E8BCC9D7}" srcOrd="1" destOrd="0" presId="urn:microsoft.com/office/officeart/2005/8/layout/hierarchy1"/>
    <dgm:cxn modelId="{9F043FB3-5E6F-4D71-AC02-1C62F4CDB697}" type="presParOf" srcId="{31309DD4-1289-8C4B-B7C2-39E0083DB801}" destId="{96F7F785-D4E5-514F-96D4-A54FCA3C78D1}" srcOrd="1" destOrd="0" presId="urn:microsoft.com/office/officeart/2005/8/layout/hierarchy1"/>
    <dgm:cxn modelId="{48AB38AC-8A9C-4C64-9F3F-A2F2D74A30EB}" type="presParOf" srcId="{F152B7D9-8CA5-2944-B011-8120A955F98D}" destId="{08F647C8-2429-9C46-BFB6-CCC81EF660EE}" srcOrd="2" destOrd="0" presId="urn:microsoft.com/office/officeart/2005/8/layout/hierarchy1"/>
    <dgm:cxn modelId="{6B82C4E8-8B54-47EA-80F7-1FE1CFF718D1}" type="presParOf" srcId="{F152B7D9-8CA5-2944-B011-8120A955F98D}" destId="{842075A8-B6C1-1A48-9BE7-9D14B3EDF98D}" srcOrd="3" destOrd="0" presId="urn:microsoft.com/office/officeart/2005/8/layout/hierarchy1"/>
    <dgm:cxn modelId="{1BE70DA8-47E5-47A0-B1B7-9C8C6045ECA3}" type="presParOf" srcId="{842075A8-B6C1-1A48-9BE7-9D14B3EDF98D}" destId="{EE9FBB0A-517E-B34F-9ABF-D2C4501E14FE}" srcOrd="0" destOrd="0" presId="urn:microsoft.com/office/officeart/2005/8/layout/hierarchy1"/>
    <dgm:cxn modelId="{A3496550-51DF-4B23-ABE6-9F4BB1D1C909}" type="presParOf" srcId="{EE9FBB0A-517E-B34F-9ABF-D2C4501E14FE}" destId="{3C0EDC99-CB20-8640-A010-DB0A1A7E75AF}" srcOrd="0" destOrd="0" presId="urn:microsoft.com/office/officeart/2005/8/layout/hierarchy1"/>
    <dgm:cxn modelId="{216F0F69-8F30-455F-8336-4F12B566958A}" type="presParOf" srcId="{EE9FBB0A-517E-B34F-9ABF-D2C4501E14FE}" destId="{B5792EAB-C8CC-5E4A-AD28-67EC352D8E77}" srcOrd="1" destOrd="0" presId="urn:microsoft.com/office/officeart/2005/8/layout/hierarchy1"/>
    <dgm:cxn modelId="{870F479F-69CA-4692-BB48-0A79E3D8E965}" type="presParOf" srcId="{842075A8-B6C1-1A48-9BE7-9D14B3EDF98D}" destId="{89E0AFF5-694C-534A-9AFE-FFBB7092FE89}" srcOrd="1" destOrd="0" presId="urn:microsoft.com/office/officeart/2005/8/layout/hierarchy1"/>
    <dgm:cxn modelId="{048C4065-8222-4044-BF08-2DA8D129D483}" type="presParOf" srcId="{89E0AFF5-694C-534A-9AFE-FFBB7092FE89}" destId="{03AABF04-8C9F-1346-AB4B-299758F2A5AC}" srcOrd="0" destOrd="0" presId="urn:microsoft.com/office/officeart/2005/8/layout/hierarchy1"/>
    <dgm:cxn modelId="{40B70114-874F-46EC-BD87-33A11D5E9EC4}" type="presParOf" srcId="{89E0AFF5-694C-534A-9AFE-FFBB7092FE89}" destId="{7B48EBC2-F5C7-7F4A-94DE-4DD49DACAF21}" srcOrd="1" destOrd="0" presId="urn:microsoft.com/office/officeart/2005/8/layout/hierarchy1"/>
    <dgm:cxn modelId="{E9AC8B1E-F3AB-448F-894E-C15F029ADFB7}" type="presParOf" srcId="{7B48EBC2-F5C7-7F4A-94DE-4DD49DACAF21}" destId="{8B33ED78-865F-1A49-8601-5778B931A926}" srcOrd="0" destOrd="0" presId="urn:microsoft.com/office/officeart/2005/8/layout/hierarchy1"/>
    <dgm:cxn modelId="{617E95A0-E2FD-452C-8DB1-0BFB32B1DB39}" type="presParOf" srcId="{8B33ED78-865F-1A49-8601-5778B931A926}" destId="{9B9379ED-0AC4-B540-99BA-6048F8DA5435}" srcOrd="0" destOrd="0" presId="urn:microsoft.com/office/officeart/2005/8/layout/hierarchy1"/>
    <dgm:cxn modelId="{EFB318D9-9B55-4345-A4AB-E0C88CC1784A}" type="presParOf" srcId="{8B33ED78-865F-1A49-8601-5778B931A926}" destId="{560C05AD-5FB1-D94B-B0EE-3AEC0E6178C9}" srcOrd="1" destOrd="0" presId="urn:microsoft.com/office/officeart/2005/8/layout/hierarchy1"/>
    <dgm:cxn modelId="{46C4CF32-434C-4737-AF2E-D4F9666E8F76}" type="presParOf" srcId="{7B48EBC2-F5C7-7F4A-94DE-4DD49DACAF21}" destId="{42796745-ED71-6246-B19F-A4B00961BE0C}"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498C14-EC1A-C044-AC9A-2483F9CB7F7A}">
      <dsp:nvSpPr>
        <dsp:cNvPr id="0" name=""/>
        <dsp:cNvSpPr/>
      </dsp:nvSpPr>
      <dsp:spPr>
        <a:xfrm>
          <a:off x="0" y="363291"/>
          <a:ext cx="8458200" cy="35280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56450" tIns="166624" rIns="656450" bIns="170688" numCol="1" spcCol="1270" anchor="t" anchorCtr="0">
          <a:noAutofit/>
        </a:bodyPr>
        <a:lstStyle/>
        <a:p>
          <a:pPr marL="228600" lvl="1" indent="-228600" algn="l" defTabSz="1066800" rtl="0">
            <a:lnSpc>
              <a:spcPct val="90000"/>
            </a:lnSpc>
            <a:spcBef>
              <a:spcPct val="0"/>
            </a:spcBef>
            <a:spcAft>
              <a:spcPct val="15000"/>
            </a:spcAft>
            <a:buChar char="•"/>
          </a:pPr>
          <a:r>
            <a:rPr lang="en-US" sz="2400" b="1" kern="1200" dirty="0">
              <a:solidFill>
                <a:schemeClr val="tx2">
                  <a:lumMod val="10000"/>
                </a:schemeClr>
              </a:solidFill>
            </a:rPr>
            <a:t>Data confidentiality</a:t>
          </a:r>
        </a:p>
        <a:p>
          <a:pPr marL="457200" lvl="2" indent="-228600" algn="l" defTabSz="1066800" rtl="0">
            <a:lnSpc>
              <a:spcPct val="90000"/>
            </a:lnSpc>
            <a:spcBef>
              <a:spcPct val="0"/>
            </a:spcBef>
            <a:spcAft>
              <a:spcPct val="15000"/>
            </a:spcAft>
            <a:buChar char="•"/>
          </a:pPr>
          <a:r>
            <a:rPr lang="en-US" sz="2400" kern="1200" dirty="0"/>
            <a:t>Assures that private or confidential information is not made available or disclosed </a:t>
          </a:r>
          <a:r>
            <a:rPr lang="en-US" sz="2400" kern="1200" dirty="0">
              <a:solidFill>
                <a:srgbClr val="FF0000"/>
              </a:solidFill>
            </a:rPr>
            <a:t>to unauthorized individuals</a:t>
          </a:r>
        </a:p>
        <a:p>
          <a:pPr marL="228600" lvl="1" indent="-228600" algn="l" defTabSz="1066800" rtl="0">
            <a:lnSpc>
              <a:spcPct val="90000"/>
            </a:lnSpc>
            <a:spcBef>
              <a:spcPct val="0"/>
            </a:spcBef>
            <a:spcAft>
              <a:spcPct val="15000"/>
            </a:spcAft>
            <a:buChar char="•"/>
          </a:pPr>
          <a:r>
            <a:rPr lang="en-US" sz="2400" b="1" kern="1200" dirty="0">
              <a:solidFill>
                <a:schemeClr val="tx2">
                  <a:lumMod val="10000"/>
                </a:schemeClr>
              </a:solidFill>
            </a:rPr>
            <a:t>Privacy</a:t>
          </a:r>
        </a:p>
        <a:p>
          <a:pPr marL="457200" lvl="2" indent="-228600" algn="l" defTabSz="1066800" rtl="0">
            <a:lnSpc>
              <a:spcPct val="90000"/>
            </a:lnSpc>
            <a:spcBef>
              <a:spcPct val="0"/>
            </a:spcBef>
            <a:spcAft>
              <a:spcPct val="15000"/>
            </a:spcAft>
            <a:buChar char="•"/>
          </a:pPr>
          <a:r>
            <a:rPr lang="en-US" sz="2400" kern="1200" dirty="0"/>
            <a:t>Assures that </a:t>
          </a:r>
          <a:r>
            <a:rPr lang="en-US" sz="2400" kern="1200" dirty="0">
              <a:solidFill>
                <a:srgbClr val="FF0000"/>
              </a:solidFill>
            </a:rPr>
            <a:t>individuals control </a:t>
          </a:r>
          <a:r>
            <a:rPr lang="en-US" sz="2400" kern="1200" dirty="0"/>
            <a:t>or influence what information related to them may be collected and stored and by whom and to whom that information may be disclosed</a:t>
          </a:r>
        </a:p>
      </dsp:txBody>
      <dsp:txXfrm>
        <a:off x="0" y="363291"/>
        <a:ext cx="8458200" cy="3528000"/>
      </dsp:txXfrm>
    </dsp:sp>
    <dsp:sp modelId="{6049758F-6852-7E48-A5F6-439FA44B34F9}">
      <dsp:nvSpPr>
        <dsp:cNvPr id="0" name=""/>
        <dsp:cNvSpPr/>
      </dsp:nvSpPr>
      <dsp:spPr>
        <a:xfrm>
          <a:off x="422910" y="72290"/>
          <a:ext cx="2712468" cy="409081"/>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3790" tIns="0" rIns="223790" bIns="0" numCol="1" spcCol="1270" anchor="ctr" anchorCtr="0">
          <a:noAutofit/>
        </a:bodyPr>
        <a:lstStyle/>
        <a:p>
          <a:pPr marL="0" lvl="0" indent="0" algn="l" defTabSz="1066800" rtl="0">
            <a:lnSpc>
              <a:spcPct val="90000"/>
            </a:lnSpc>
            <a:spcBef>
              <a:spcPct val="0"/>
            </a:spcBef>
            <a:spcAft>
              <a:spcPct val="35000"/>
            </a:spcAft>
            <a:buNone/>
          </a:pPr>
          <a:r>
            <a:rPr lang="en-US" sz="2400" kern="1200" dirty="0">
              <a:solidFill>
                <a:srgbClr val="0000FF"/>
              </a:solidFill>
              <a:effectLst>
                <a:outerShdw blurRad="38100" dist="38100" dir="2700000" algn="tl">
                  <a:srgbClr val="000000">
                    <a:alpha val="43137"/>
                  </a:srgbClr>
                </a:outerShdw>
              </a:effectLst>
            </a:rPr>
            <a:t>Confidentiality</a:t>
          </a:r>
        </a:p>
      </dsp:txBody>
      <dsp:txXfrm>
        <a:off x="442880" y="92260"/>
        <a:ext cx="2672528" cy="369141"/>
      </dsp:txXfrm>
    </dsp:sp>
    <dsp:sp modelId="{CC27436A-1E4D-D84D-A7FC-05F0DE392564}">
      <dsp:nvSpPr>
        <dsp:cNvPr id="0" name=""/>
        <dsp:cNvSpPr/>
      </dsp:nvSpPr>
      <dsp:spPr>
        <a:xfrm>
          <a:off x="0" y="4253709"/>
          <a:ext cx="8458200" cy="10080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56450" tIns="166624" rIns="656450" bIns="170688" numCol="1" spcCol="1270" anchor="t" anchorCtr="0">
          <a:noAutofit/>
        </a:bodyPr>
        <a:lstStyle/>
        <a:p>
          <a:pPr marL="228600" lvl="1" indent="-228600" algn="l" defTabSz="1066800" rtl="0">
            <a:lnSpc>
              <a:spcPct val="90000"/>
            </a:lnSpc>
            <a:spcBef>
              <a:spcPct val="0"/>
            </a:spcBef>
            <a:spcAft>
              <a:spcPct val="15000"/>
            </a:spcAft>
            <a:buChar char="•"/>
          </a:pPr>
          <a:r>
            <a:rPr lang="en-US" sz="2400" kern="1200" dirty="0"/>
            <a:t>Assures that systems work promptly and </a:t>
          </a:r>
          <a:r>
            <a:rPr lang="en-US" sz="2400" kern="1200" dirty="0">
              <a:solidFill>
                <a:srgbClr val="FF0000"/>
              </a:solidFill>
            </a:rPr>
            <a:t>service is not denied</a:t>
          </a:r>
          <a:r>
            <a:rPr lang="en-US" sz="2400" kern="1200" dirty="0">
              <a:solidFill>
                <a:srgbClr val="00B0F0"/>
              </a:solidFill>
            </a:rPr>
            <a:t> </a:t>
          </a:r>
          <a:r>
            <a:rPr lang="en-US" sz="2400" kern="1200" dirty="0"/>
            <a:t>to authorized users</a:t>
          </a:r>
        </a:p>
      </dsp:txBody>
      <dsp:txXfrm>
        <a:off x="0" y="4253709"/>
        <a:ext cx="8458200" cy="1008000"/>
      </dsp:txXfrm>
    </dsp:sp>
    <dsp:sp modelId="{667DCDD7-116F-2549-8EDA-F2F25FC22E3F}">
      <dsp:nvSpPr>
        <dsp:cNvPr id="0" name=""/>
        <dsp:cNvSpPr/>
      </dsp:nvSpPr>
      <dsp:spPr>
        <a:xfrm>
          <a:off x="422910" y="3934491"/>
          <a:ext cx="2712468" cy="437297"/>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3790" tIns="0" rIns="223790" bIns="0" numCol="1" spcCol="1270" anchor="ctr" anchorCtr="0">
          <a:noAutofit/>
        </a:bodyPr>
        <a:lstStyle/>
        <a:p>
          <a:pPr marL="0" lvl="0" indent="0" algn="l" defTabSz="1066800" rtl="0">
            <a:lnSpc>
              <a:spcPct val="90000"/>
            </a:lnSpc>
            <a:spcBef>
              <a:spcPct val="0"/>
            </a:spcBef>
            <a:spcAft>
              <a:spcPct val="35000"/>
            </a:spcAft>
            <a:buNone/>
          </a:pPr>
          <a:r>
            <a:rPr lang="en-US" sz="2400" kern="1200" dirty="0">
              <a:solidFill>
                <a:srgbClr val="0000FF"/>
              </a:solidFill>
              <a:effectLst>
                <a:outerShdw blurRad="38100" dist="38100" dir="2700000" algn="tl">
                  <a:srgbClr val="000000">
                    <a:alpha val="43137"/>
                  </a:srgbClr>
                </a:outerShdw>
              </a:effectLst>
            </a:rPr>
            <a:t>Availability</a:t>
          </a:r>
        </a:p>
      </dsp:txBody>
      <dsp:txXfrm>
        <a:off x="444257" y="3955838"/>
        <a:ext cx="2669774" cy="3946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4AF64B-A620-0C45-B247-92C87E1A3C8C}">
      <dsp:nvSpPr>
        <dsp:cNvPr id="0" name=""/>
        <dsp:cNvSpPr/>
      </dsp:nvSpPr>
      <dsp:spPr>
        <a:xfrm>
          <a:off x="1041" y="0"/>
          <a:ext cx="2708671" cy="502919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99060" tIns="99060" rIns="99060" bIns="99060" numCol="1" spcCol="1270" anchor="ctr" anchorCtr="0">
          <a:noAutofit/>
        </a:bodyPr>
        <a:lstStyle/>
        <a:p>
          <a:pPr marL="0" lvl="0" indent="0" algn="ctr" defTabSz="1155700" rtl="0">
            <a:lnSpc>
              <a:spcPct val="90000"/>
            </a:lnSpc>
            <a:spcBef>
              <a:spcPct val="0"/>
            </a:spcBef>
            <a:spcAft>
              <a:spcPct val="35000"/>
            </a:spcAft>
            <a:buNone/>
          </a:pPr>
          <a:r>
            <a:rPr lang="en-US" sz="2600" b="1" i="0" kern="1200" dirty="0">
              <a:solidFill>
                <a:srgbClr val="0000FF"/>
              </a:solidFill>
            </a:rPr>
            <a:t>Confidentiality</a:t>
          </a:r>
          <a:r>
            <a:rPr lang="en-US" sz="1400" kern="1200" dirty="0">
              <a:solidFill>
                <a:srgbClr val="0000FF"/>
              </a:solidFill>
            </a:rPr>
            <a:t> </a:t>
          </a:r>
        </a:p>
      </dsp:txBody>
      <dsp:txXfrm>
        <a:off x="1041" y="0"/>
        <a:ext cx="2708671" cy="1508760"/>
      </dsp:txXfrm>
    </dsp:sp>
    <dsp:sp modelId="{A0B257B1-4772-E04B-B67D-0B8E72B82E14}">
      <dsp:nvSpPr>
        <dsp:cNvPr id="0" name=""/>
        <dsp:cNvSpPr/>
      </dsp:nvSpPr>
      <dsp:spPr>
        <a:xfrm>
          <a:off x="271908" y="1510233"/>
          <a:ext cx="2166937" cy="1516372"/>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rtl="0">
            <a:lnSpc>
              <a:spcPct val="90000"/>
            </a:lnSpc>
            <a:spcBef>
              <a:spcPct val="0"/>
            </a:spcBef>
            <a:spcAft>
              <a:spcPct val="35000"/>
            </a:spcAft>
            <a:buNone/>
          </a:pPr>
          <a:r>
            <a:rPr lang="en-US" sz="1400" b="1" kern="1200" dirty="0">
              <a:solidFill>
                <a:srgbClr val="0000FF"/>
              </a:solidFill>
            </a:rPr>
            <a:t>Student grade </a:t>
          </a:r>
          <a:r>
            <a:rPr lang="en-US" sz="1400" b="1" kern="1200" dirty="0">
              <a:solidFill>
                <a:srgbClr val="C00000"/>
              </a:solidFill>
            </a:rPr>
            <a:t>information </a:t>
          </a:r>
          <a:r>
            <a:rPr lang="en-US" sz="1400" kern="1200" dirty="0">
              <a:solidFill>
                <a:srgbClr val="C00000"/>
              </a:solidFill>
            </a:rPr>
            <a:t>is an asset whose confidentiality is considered to be highly important by students</a:t>
          </a:r>
        </a:p>
      </dsp:txBody>
      <dsp:txXfrm>
        <a:off x="316321" y="1554646"/>
        <a:ext cx="2078111" cy="1427546"/>
      </dsp:txXfrm>
    </dsp:sp>
    <dsp:sp modelId="{8AAEFCBD-DCF7-3A40-81C8-F39E2CD36756}">
      <dsp:nvSpPr>
        <dsp:cNvPr id="0" name=""/>
        <dsp:cNvSpPr/>
      </dsp:nvSpPr>
      <dsp:spPr>
        <a:xfrm>
          <a:off x="271908" y="3259894"/>
          <a:ext cx="2166937" cy="1516372"/>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rtl="0">
            <a:lnSpc>
              <a:spcPct val="90000"/>
            </a:lnSpc>
            <a:spcBef>
              <a:spcPct val="0"/>
            </a:spcBef>
            <a:spcAft>
              <a:spcPct val="35000"/>
            </a:spcAft>
            <a:buNone/>
          </a:pPr>
          <a:r>
            <a:rPr lang="en-US" sz="1400" kern="1200" dirty="0">
              <a:solidFill>
                <a:srgbClr val="FF0000"/>
              </a:solidFill>
            </a:rPr>
            <a:t>Regulated by the Family Educational Rights and Privacy Act (FERPA)</a:t>
          </a:r>
        </a:p>
      </dsp:txBody>
      <dsp:txXfrm>
        <a:off x="316321" y="3304307"/>
        <a:ext cx="2078111" cy="1427546"/>
      </dsp:txXfrm>
    </dsp:sp>
    <dsp:sp modelId="{5B96D207-34DF-0F4C-8BB6-6CEB0EF67ADA}">
      <dsp:nvSpPr>
        <dsp:cNvPr id="0" name=""/>
        <dsp:cNvSpPr/>
      </dsp:nvSpPr>
      <dsp:spPr>
        <a:xfrm>
          <a:off x="2912864" y="0"/>
          <a:ext cx="2708671" cy="502919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99060" tIns="99060" rIns="99060" bIns="99060" numCol="1" spcCol="1270" anchor="ctr" anchorCtr="0">
          <a:noAutofit/>
        </a:bodyPr>
        <a:lstStyle/>
        <a:p>
          <a:pPr marL="0" lvl="0" indent="0" algn="ctr" defTabSz="1155700" rtl="0">
            <a:lnSpc>
              <a:spcPct val="90000"/>
            </a:lnSpc>
            <a:spcBef>
              <a:spcPct val="0"/>
            </a:spcBef>
            <a:spcAft>
              <a:spcPct val="35000"/>
            </a:spcAft>
            <a:buNone/>
          </a:pPr>
          <a:r>
            <a:rPr lang="en-US" sz="2600" b="1" kern="1200" dirty="0">
              <a:solidFill>
                <a:srgbClr val="0000FF"/>
              </a:solidFill>
            </a:rPr>
            <a:t>Integrity</a:t>
          </a:r>
        </a:p>
        <a:p>
          <a:pPr marL="0" lvl="0" indent="0" algn="ctr" defTabSz="1155700" rtl="0">
            <a:lnSpc>
              <a:spcPct val="90000"/>
            </a:lnSpc>
            <a:spcBef>
              <a:spcPct val="0"/>
            </a:spcBef>
            <a:spcAft>
              <a:spcPct val="35000"/>
            </a:spcAft>
            <a:buNone/>
          </a:pPr>
          <a:r>
            <a:rPr lang="en-US" sz="2600" b="1" kern="1200" dirty="0">
              <a:solidFill>
                <a:srgbClr val="0000FF"/>
              </a:solidFill>
            </a:rPr>
            <a:t>(consistency)</a:t>
          </a:r>
        </a:p>
      </dsp:txBody>
      <dsp:txXfrm>
        <a:off x="2912864" y="0"/>
        <a:ext cx="2708671" cy="1508760"/>
      </dsp:txXfrm>
    </dsp:sp>
    <dsp:sp modelId="{9A869599-A3BA-2140-965B-480788ED7672}">
      <dsp:nvSpPr>
        <dsp:cNvPr id="0" name=""/>
        <dsp:cNvSpPr/>
      </dsp:nvSpPr>
      <dsp:spPr>
        <a:xfrm>
          <a:off x="3200394" y="1447800"/>
          <a:ext cx="2133610" cy="1508061"/>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rtl="0">
            <a:lnSpc>
              <a:spcPct val="90000"/>
            </a:lnSpc>
            <a:spcBef>
              <a:spcPct val="0"/>
            </a:spcBef>
            <a:spcAft>
              <a:spcPct val="35000"/>
            </a:spcAft>
            <a:buNone/>
          </a:pPr>
          <a:r>
            <a:rPr lang="en-US" sz="1400" b="1" kern="1200" dirty="0">
              <a:solidFill>
                <a:srgbClr val="0000FF"/>
              </a:solidFill>
            </a:rPr>
            <a:t>Patient information </a:t>
          </a:r>
          <a:r>
            <a:rPr lang="en-US" sz="1400" kern="1200" dirty="0">
              <a:solidFill>
                <a:srgbClr val="C00000"/>
              </a:solidFill>
            </a:rPr>
            <a:t>stored in a database – inaccurate information could result in serious harm or death to a patient and expose the hospital to massive liability</a:t>
          </a:r>
        </a:p>
      </dsp:txBody>
      <dsp:txXfrm>
        <a:off x="3244564" y="1491970"/>
        <a:ext cx="2045270" cy="1419721"/>
      </dsp:txXfrm>
    </dsp:sp>
    <dsp:sp modelId="{B2B9CB2D-DEBC-5E45-BCC2-2317E85CF5BE}">
      <dsp:nvSpPr>
        <dsp:cNvPr id="0" name=""/>
        <dsp:cNvSpPr/>
      </dsp:nvSpPr>
      <dsp:spPr>
        <a:xfrm>
          <a:off x="3183731" y="3107883"/>
          <a:ext cx="2166937" cy="98900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rtl="0">
            <a:lnSpc>
              <a:spcPct val="90000"/>
            </a:lnSpc>
            <a:spcBef>
              <a:spcPct val="0"/>
            </a:spcBef>
            <a:spcAft>
              <a:spcPct val="35000"/>
            </a:spcAft>
            <a:buNone/>
          </a:pPr>
          <a:r>
            <a:rPr lang="en-US" sz="1400" kern="1200" dirty="0">
              <a:solidFill>
                <a:srgbClr val="0000FF"/>
              </a:solidFill>
            </a:rPr>
            <a:t>A </a:t>
          </a:r>
          <a:r>
            <a:rPr lang="en-US" sz="1400" b="1" kern="1200" dirty="0">
              <a:solidFill>
                <a:srgbClr val="0000FF"/>
              </a:solidFill>
            </a:rPr>
            <a:t>Web site that offers a </a:t>
          </a:r>
          <a:r>
            <a:rPr lang="en-US" sz="1400" b="1" kern="1200" dirty="0">
              <a:solidFill>
                <a:srgbClr val="FF0000"/>
              </a:solidFill>
            </a:rPr>
            <a:t>forum to registered users </a:t>
          </a:r>
          <a:r>
            <a:rPr lang="en-US" sz="1400" kern="1200" dirty="0">
              <a:solidFill>
                <a:srgbClr val="FF0000"/>
              </a:solidFill>
            </a:rPr>
            <a:t>to discuss some specific topic would be assigned a moderate level of integrity</a:t>
          </a:r>
        </a:p>
      </dsp:txBody>
      <dsp:txXfrm>
        <a:off x="3212698" y="3136850"/>
        <a:ext cx="2109003" cy="931071"/>
      </dsp:txXfrm>
    </dsp:sp>
    <dsp:sp modelId="{20DD891D-54C2-1049-9497-5E2B68136E99}">
      <dsp:nvSpPr>
        <dsp:cNvPr id="0" name=""/>
        <dsp:cNvSpPr/>
      </dsp:nvSpPr>
      <dsp:spPr>
        <a:xfrm>
          <a:off x="3183731" y="4187625"/>
          <a:ext cx="2166937" cy="58978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rtl="0">
            <a:lnSpc>
              <a:spcPct val="90000"/>
            </a:lnSpc>
            <a:spcBef>
              <a:spcPct val="0"/>
            </a:spcBef>
            <a:spcAft>
              <a:spcPct val="35000"/>
            </a:spcAft>
            <a:buNone/>
          </a:pPr>
          <a:r>
            <a:rPr lang="en-US" sz="1400" kern="1200" dirty="0">
              <a:solidFill>
                <a:srgbClr val="FF0000"/>
              </a:solidFill>
            </a:rPr>
            <a:t>An example of a low-integrity requirement is an anonymous </a:t>
          </a:r>
          <a:r>
            <a:rPr lang="en-US" sz="1400" b="1" kern="1200" dirty="0">
              <a:solidFill>
                <a:srgbClr val="FF0000"/>
              </a:solidFill>
            </a:rPr>
            <a:t>online poll</a:t>
          </a:r>
        </a:p>
      </dsp:txBody>
      <dsp:txXfrm>
        <a:off x="3201005" y="4204899"/>
        <a:ext cx="2132389" cy="555241"/>
      </dsp:txXfrm>
    </dsp:sp>
    <dsp:sp modelId="{F31C69FC-F97D-C847-A4D6-679EEDFECE0D}">
      <dsp:nvSpPr>
        <dsp:cNvPr id="0" name=""/>
        <dsp:cNvSpPr/>
      </dsp:nvSpPr>
      <dsp:spPr>
        <a:xfrm>
          <a:off x="5824686" y="0"/>
          <a:ext cx="2708671" cy="502919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99060" tIns="99060" rIns="99060" bIns="99060" numCol="1" spcCol="1270" anchor="ctr" anchorCtr="0">
          <a:noAutofit/>
        </a:bodyPr>
        <a:lstStyle/>
        <a:p>
          <a:pPr marL="0" lvl="0" indent="0" algn="ctr" defTabSz="1155700" rtl="0">
            <a:lnSpc>
              <a:spcPct val="90000"/>
            </a:lnSpc>
            <a:spcBef>
              <a:spcPct val="0"/>
            </a:spcBef>
            <a:spcAft>
              <a:spcPct val="35000"/>
            </a:spcAft>
            <a:buNone/>
          </a:pPr>
          <a:r>
            <a:rPr lang="en-US" sz="2600" b="1" i="0" kern="1200" dirty="0">
              <a:solidFill>
                <a:srgbClr val="0000FF"/>
              </a:solidFill>
            </a:rPr>
            <a:t>Availability</a:t>
          </a:r>
        </a:p>
      </dsp:txBody>
      <dsp:txXfrm>
        <a:off x="5824686" y="0"/>
        <a:ext cx="2708671" cy="1508760"/>
      </dsp:txXfrm>
    </dsp:sp>
    <dsp:sp modelId="{362B08EA-3F81-CB4A-B772-E14DBE4CD014}">
      <dsp:nvSpPr>
        <dsp:cNvPr id="0" name=""/>
        <dsp:cNvSpPr/>
      </dsp:nvSpPr>
      <dsp:spPr>
        <a:xfrm>
          <a:off x="6095553" y="1509189"/>
          <a:ext cx="2166937" cy="98803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rtl="0">
            <a:lnSpc>
              <a:spcPct val="90000"/>
            </a:lnSpc>
            <a:spcBef>
              <a:spcPct val="0"/>
            </a:spcBef>
            <a:spcAft>
              <a:spcPct val="35000"/>
            </a:spcAft>
            <a:buNone/>
          </a:pPr>
          <a:r>
            <a:rPr lang="en-US" sz="1400" kern="1200" dirty="0">
              <a:solidFill>
                <a:srgbClr val="FF0000"/>
              </a:solidFill>
            </a:rPr>
            <a:t>The </a:t>
          </a:r>
          <a:r>
            <a:rPr lang="en-US" sz="1400" b="1" kern="1200" dirty="0">
              <a:solidFill>
                <a:srgbClr val="FF0000"/>
              </a:solidFill>
            </a:rPr>
            <a:t>more critical a component or service</a:t>
          </a:r>
          <a:r>
            <a:rPr lang="en-US" sz="1400" kern="1200" dirty="0">
              <a:solidFill>
                <a:srgbClr val="FF0000"/>
              </a:solidFill>
            </a:rPr>
            <a:t>, the higher the level of availability required</a:t>
          </a:r>
        </a:p>
      </dsp:txBody>
      <dsp:txXfrm>
        <a:off x="6124492" y="1538128"/>
        <a:ext cx="2109059" cy="930158"/>
      </dsp:txXfrm>
    </dsp:sp>
    <dsp:sp modelId="{63DBCA6F-433F-F94D-A40C-40EAF6EC76AE}">
      <dsp:nvSpPr>
        <dsp:cNvPr id="0" name=""/>
        <dsp:cNvSpPr/>
      </dsp:nvSpPr>
      <dsp:spPr>
        <a:xfrm>
          <a:off x="6095553" y="2649231"/>
          <a:ext cx="2166937" cy="98803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rtl="0">
            <a:lnSpc>
              <a:spcPct val="90000"/>
            </a:lnSpc>
            <a:spcBef>
              <a:spcPct val="0"/>
            </a:spcBef>
            <a:spcAft>
              <a:spcPct val="35000"/>
            </a:spcAft>
            <a:buNone/>
          </a:pPr>
          <a:r>
            <a:rPr lang="en-US" sz="1400" kern="1200" dirty="0">
              <a:solidFill>
                <a:srgbClr val="FF0000"/>
              </a:solidFill>
            </a:rPr>
            <a:t>A moderate availability requirement is </a:t>
          </a:r>
          <a:r>
            <a:rPr lang="en-US" sz="1400" b="1" kern="1200" dirty="0">
              <a:solidFill>
                <a:srgbClr val="FF0000"/>
              </a:solidFill>
            </a:rPr>
            <a:t>a public Web site for a university</a:t>
          </a:r>
        </a:p>
      </dsp:txBody>
      <dsp:txXfrm>
        <a:off x="6124492" y="2678170"/>
        <a:ext cx="2109059" cy="930158"/>
      </dsp:txXfrm>
    </dsp:sp>
    <dsp:sp modelId="{869AD6AC-C370-714E-AA4A-B92F8AEBFD68}">
      <dsp:nvSpPr>
        <dsp:cNvPr id="0" name=""/>
        <dsp:cNvSpPr/>
      </dsp:nvSpPr>
      <dsp:spPr>
        <a:xfrm>
          <a:off x="6095553" y="3789273"/>
          <a:ext cx="2166937" cy="98803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rtl="0">
            <a:lnSpc>
              <a:spcPct val="90000"/>
            </a:lnSpc>
            <a:spcBef>
              <a:spcPct val="0"/>
            </a:spcBef>
            <a:spcAft>
              <a:spcPct val="35000"/>
            </a:spcAft>
            <a:buNone/>
          </a:pPr>
          <a:r>
            <a:rPr lang="en-US" sz="1400" kern="1200" dirty="0">
              <a:solidFill>
                <a:srgbClr val="FF0000"/>
              </a:solidFill>
            </a:rPr>
            <a:t>An </a:t>
          </a:r>
          <a:r>
            <a:rPr lang="en-US" sz="1400" b="1" kern="1200" dirty="0">
              <a:solidFill>
                <a:srgbClr val="FF0000"/>
              </a:solidFill>
            </a:rPr>
            <a:t>online telephone directory lookup </a:t>
          </a:r>
          <a:r>
            <a:rPr lang="en-US" sz="1400" kern="1200" dirty="0">
              <a:solidFill>
                <a:srgbClr val="FF0000"/>
              </a:solidFill>
            </a:rPr>
            <a:t>application would be classified as a low-availability requirement</a:t>
          </a:r>
        </a:p>
      </dsp:txBody>
      <dsp:txXfrm>
        <a:off x="6124492" y="3818212"/>
        <a:ext cx="2109059" cy="9301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95006-FA94-7A4E-9FF4-7CC079766FD1}">
      <dsp:nvSpPr>
        <dsp:cNvPr id="0" name=""/>
        <dsp:cNvSpPr/>
      </dsp:nvSpPr>
      <dsp:spPr>
        <a:xfrm rot="16200000">
          <a:off x="-454988" y="458777"/>
          <a:ext cx="4562475" cy="3644920"/>
        </a:xfrm>
        <a:prstGeom prst="flowChartManualOperation">
          <a:avLst/>
        </a:prstGeom>
        <a:solidFill>
          <a:schemeClr val="accent1">
            <a:lumMod val="75000"/>
          </a:schemeClr>
        </a:solidFill>
        <a:ln>
          <a:solidFill>
            <a:schemeClr val="bg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200" tIns="0" rIns="203367" bIns="0" numCol="1" spcCol="1270" anchor="t" anchorCtr="0">
          <a:noAutofit/>
        </a:bodyPr>
        <a:lstStyle/>
        <a:p>
          <a:pPr marL="0" lvl="0" indent="0" algn="l" defTabSz="1422400" rtl="0">
            <a:lnSpc>
              <a:spcPct val="90000"/>
            </a:lnSpc>
            <a:spcBef>
              <a:spcPct val="0"/>
            </a:spcBef>
            <a:spcAft>
              <a:spcPct val="35000"/>
            </a:spcAft>
            <a:buNone/>
          </a:pPr>
          <a:r>
            <a:rPr lang="en-US" sz="3200" kern="1200" dirty="0">
              <a:solidFill>
                <a:srgbClr val="FFFF00"/>
              </a:solidFill>
              <a:effectLst>
                <a:outerShdw blurRad="38100" dist="38100" dir="2700000" algn="tl">
                  <a:srgbClr val="000000">
                    <a:alpha val="43137"/>
                  </a:srgbClr>
                </a:outerShdw>
              </a:effectLst>
            </a:rPr>
            <a:t>Authenticity</a:t>
          </a:r>
        </a:p>
        <a:p>
          <a:pPr marL="228600" lvl="1" indent="-228600" algn="l" defTabSz="1111250" rtl="0">
            <a:lnSpc>
              <a:spcPct val="90000"/>
            </a:lnSpc>
            <a:spcBef>
              <a:spcPct val="0"/>
            </a:spcBef>
            <a:spcAft>
              <a:spcPct val="15000"/>
            </a:spcAft>
            <a:buChar char="•"/>
          </a:pPr>
          <a:r>
            <a:rPr lang="en-US" sz="2500" kern="1200" dirty="0">
              <a:effectLst>
                <a:outerShdw blurRad="38100" dist="38100" dir="2700000" algn="tl">
                  <a:srgbClr val="000000">
                    <a:alpha val="43137"/>
                  </a:srgbClr>
                </a:outerShdw>
              </a:effectLst>
            </a:rPr>
            <a:t>Verifying that users are who they say they are and that each input arriving at the system came from a</a:t>
          </a:r>
          <a:r>
            <a:rPr lang="en-US" sz="2500" kern="1200" dirty="0">
              <a:solidFill>
                <a:schemeClr val="accent6">
                  <a:lumMod val="40000"/>
                  <a:lumOff val="60000"/>
                </a:schemeClr>
              </a:solidFill>
              <a:effectLst>
                <a:outerShdw blurRad="38100" dist="38100" dir="2700000" algn="tl">
                  <a:srgbClr val="000000">
                    <a:alpha val="43137"/>
                  </a:srgbClr>
                </a:outerShdw>
              </a:effectLst>
            </a:rPr>
            <a:t> </a:t>
          </a:r>
          <a:r>
            <a:rPr lang="en-US" sz="2500" kern="1200" dirty="0">
              <a:solidFill>
                <a:srgbClr val="FF0000"/>
              </a:solidFill>
              <a:effectLst>
                <a:outerShdw blurRad="38100" dist="38100" dir="2700000" algn="tl">
                  <a:srgbClr val="000000">
                    <a:alpha val="43137"/>
                  </a:srgbClr>
                </a:outerShdw>
              </a:effectLst>
            </a:rPr>
            <a:t>trusted</a:t>
          </a:r>
          <a:r>
            <a:rPr lang="en-US" sz="2500" kern="1200" dirty="0">
              <a:solidFill>
                <a:schemeClr val="accent6">
                  <a:lumMod val="40000"/>
                  <a:lumOff val="60000"/>
                </a:schemeClr>
              </a:solidFill>
              <a:effectLst>
                <a:outerShdw blurRad="38100" dist="38100" dir="2700000" algn="tl">
                  <a:srgbClr val="000000">
                    <a:alpha val="43137"/>
                  </a:srgbClr>
                </a:outerShdw>
              </a:effectLst>
            </a:rPr>
            <a:t> </a:t>
          </a:r>
          <a:r>
            <a:rPr lang="en-US" sz="2500" kern="1200" dirty="0">
              <a:effectLst>
                <a:outerShdw blurRad="38100" dist="38100" dir="2700000" algn="tl">
                  <a:srgbClr val="000000">
                    <a:alpha val="43137"/>
                  </a:srgbClr>
                </a:outerShdw>
              </a:effectLst>
            </a:rPr>
            <a:t>source </a:t>
          </a:r>
        </a:p>
      </dsp:txBody>
      <dsp:txXfrm rot="5400000">
        <a:off x="3790" y="912494"/>
        <a:ext cx="3644920" cy="2737485"/>
      </dsp:txXfrm>
    </dsp:sp>
    <dsp:sp modelId="{6FA73AC8-DAA8-CE41-8208-3A234E80FA0C}">
      <dsp:nvSpPr>
        <dsp:cNvPr id="0" name=""/>
        <dsp:cNvSpPr/>
      </dsp:nvSpPr>
      <dsp:spPr>
        <a:xfrm rot="16200000">
          <a:off x="3463301" y="458777"/>
          <a:ext cx="4562475" cy="3644920"/>
        </a:xfrm>
        <a:prstGeom prst="flowChartManualOperation">
          <a:avLst/>
        </a:prstGeom>
        <a:solidFill>
          <a:schemeClr val="accent1">
            <a:lumMod val="75000"/>
          </a:schemeClr>
        </a:solidFill>
        <a:ln>
          <a:solidFill>
            <a:schemeClr val="bg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200" tIns="0" rIns="203367" bIns="0" numCol="1" spcCol="1270" anchor="t" anchorCtr="0">
          <a:noAutofit/>
        </a:bodyPr>
        <a:lstStyle/>
        <a:p>
          <a:pPr marL="0" lvl="0" indent="0" algn="l" defTabSz="1422400" rtl="0">
            <a:lnSpc>
              <a:spcPct val="90000"/>
            </a:lnSpc>
            <a:spcBef>
              <a:spcPct val="0"/>
            </a:spcBef>
            <a:spcAft>
              <a:spcPct val="35000"/>
            </a:spcAft>
            <a:buNone/>
          </a:pPr>
          <a:r>
            <a:rPr lang="en-US" sz="3200" kern="1200" dirty="0">
              <a:solidFill>
                <a:srgbClr val="FFFF00"/>
              </a:solidFill>
              <a:effectLst>
                <a:outerShdw blurRad="38100" dist="38100" dir="2700000" algn="tl">
                  <a:srgbClr val="000000">
                    <a:alpha val="43137"/>
                  </a:srgbClr>
                </a:outerShdw>
              </a:effectLst>
            </a:rPr>
            <a:t>Accountability</a:t>
          </a:r>
        </a:p>
        <a:p>
          <a:pPr marL="228600" lvl="1" indent="-228600" algn="l" defTabSz="1111250" rtl="0">
            <a:lnSpc>
              <a:spcPct val="90000"/>
            </a:lnSpc>
            <a:spcBef>
              <a:spcPct val="0"/>
            </a:spcBef>
            <a:spcAft>
              <a:spcPct val="15000"/>
            </a:spcAft>
            <a:buChar char="•"/>
          </a:pPr>
          <a:r>
            <a:rPr lang="en-US" sz="2500" kern="1200" dirty="0">
              <a:effectLst>
                <a:outerShdw blurRad="38100" dist="38100" dir="2700000" algn="tl">
                  <a:srgbClr val="000000">
                    <a:alpha val="43137"/>
                  </a:srgbClr>
                </a:outerShdw>
              </a:effectLst>
            </a:rPr>
            <a:t>The security goal that generates the requirement for actions of an entity to be </a:t>
          </a:r>
          <a:r>
            <a:rPr lang="en-US" sz="2500" kern="1200" dirty="0">
              <a:solidFill>
                <a:srgbClr val="FF0000"/>
              </a:solidFill>
              <a:effectLst>
                <a:outerShdw blurRad="38100" dist="38100" dir="2700000" algn="tl">
                  <a:srgbClr val="000000">
                    <a:alpha val="43137"/>
                  </a:srgbClr>
                </a:outerShdw>
              </a:effectLst>
            </a:rPr>
            <a:t>traced uniquely </a:t>
          </a:r>
          <a:r>
            <a:rPr lang="en-US" sz="2500" kern="1200" dirty="0">
              <a:effectLst>
                <a:outerShdw blurRad="38100" dist="38100" dir="2700000" algn="tl">
                  <a:srgbClr val="000000">
                    <a:alpha val="43137"/>
                  </a:srgbClr>
                </a:outerShdw>
              </a:effectLst>
            </a:rPr>
            <a:t>to that entity</a:t>
          </a:r>
        </a:p>
      </dsp:txBody>
      <dsp:txXfrm rot="5400000">
        <a:off x="3922079" y="912494"/>
        <a:ext cx="3644920" cy="273748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8DBAC6-25DB-7848-AE10-A620F7695C2D}">
      <dsp:nvSpPr>
        <dsp:cNvPr id="0" name=""/>
        <dsp:cNvSpPr/>
      </dsp:nvSpPr>
      <dsp:spPr>
        <a:xfrm rot="10800000">
          <a:off x="2915082" y="0"/>
          <a:ext cx="5619317" cy="1193800"/>
        </a:xfrm>
        <a:prstGeom prst="nonIsoscelesTrapezoid">
          <a:avLst>
            <a:gd name="adj1" fmla="val 0"/>
            <a:gd name="adj2" fmla="val 56836"/>
          </a:avLst>
        </a:prstGeom>
        <a:solidFill>
          <a:schemeClr val="lt1">
            <a:alpha val="90000"/>
            <a:hueOff val="0"/>
            <a:satOff val="0"/>
            <a:lumOff val="0"/>
            <a:alphaOff val="0"/>
          </a:schemeClr>
        </a:solidFill>
        <a:ln w="6350" cap="flat" cmpd="sng" algn="ctr">
          <a:solidFill>
            <a:schemeClr val="accent1"/>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171450" lvl="1" indent="-171450" algn="l" defTabSz="800100" rtl="0">
            <a:lnSpc>
              <a:spcPct val="90000"/>
            </a:lnSpc>
            <a:spcBef>
              <a:spcPct val="0"/>
            </a:spcBef>
            <a:spcAft>
              <a:spcPct val="15000"/>
            </a:spcAft>
            <a:buChar char="•"/>
          </a:pPr>
          <a:r>
            <a:rPr lang="en-US" sz="1800" kern="1200" dirty="0"/>
            <a:t>The loss could be expected to have a </a:t>
          </a:r>
          <a:r>
            <a:rPr lang="en-US" sz="1800" b="1" kern="1200" dirty="0">
              <a:solidFill>
                <a:srgbClr val="FF0000"/>
              </a:solidFill>
            </a:rPr>
            <a:t>severe or catastrophic adverse </a:t>
          </a:r>
          <a:r>
            <a:rPr lang="en-US" sz="1800" kern="1200" dirty="0">
              <a:solidFill>
                <a:srgbClr val="FF0000"/>
              </a:solidFill>
            </a:rPr>
            <a:t>effect </a:t>
          </a:r>
          <a:r>
            <a:rPr lang="en-US" sz="1800" kern="1200" dirty="0"/>
            <a:t>on organizational operations, organizational assets, or individuals </a:t>
          </a:r>
        </a:p>
      </dsp:txBody>
      <dsp:txXfrm rot="10800000">
        <a:off x="3593589" y="0"/>
        <a:ext cx="4940810" cy="1193800"/>
      </dsp:txXfrm>
    </dsp:sp>
    <dsp:sp modelId="{323F2C42-63B1-9D46-8116-55010DB641B3}">
      <dsp:nvSpPr>
        <dsp:cNvPr id="0" name=""/>
        <dsp:cNvSpPr/>
      </dsp:nvSpPr>
      <dsp:spPr>
        <a:xfrm>
          <a:off x="2209802" y="0"/>
          <a:ext cx="1383786" cy="1193800"/>
        </a:xfrm>
        <a:prstGeom prst="trapezoid">
          <a:avLst>
            <a:gd name="adj" fmla="val 56836"/>
          </a:avLst>
        </a:prstGeom>
        <a:solidFill>
          <a:schemeClr val="accent6">
            <a:lumMod val="50000"/>
          </a:schemeClr>
        </a:solid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rtl="0">
            <a:lnSpc>
              <a:spcPct val="90000"/>
            </a:lnSpc>
            <a:spcBef>
              <a:spcPct val="0"/>
            </a:spcBef>
            <a:spcAft>
              <a:spcPct val="35000"/>
            </a:spcAft>
            <a:buNone/>
          </a:pPr>
          <a:r>
            <a:rPr lang="en-US" sz="2400" kern="1200" dirty="0">
              <a:solidFill>
                <a:srgbClr val="FFFF00"/>
              </a:solidFill>
            </a:rPr>
            <a:t>High</a:t>
          </a:r>
        </a:p>
      </dsp:txBody>
      <dsp:txXfrm>
        <a:off x="2209802" y="0"/>
        <a:ext cx="1383786" cy="1193800"/>
      </dsp:txXfrm>
    </dsp:sp>
    <dsp:sp modelId="{EDEB3454-1F7E-594F-B14B-175BDB7A3CA0}">
      <dsp:nvSpPr>
        <dsp:cNvPr id="0" name=""/>
        <dsp:cNvSpPr/>
      </dsp:nvSpPr>
      <dsp:spPr>
        <a:xfrm rot="10800000">
          <a:off x="3580202" y="1193800"/>
          <a:ext cx="4954197" cy="1955799"/>
        </a:xfrm>
        <a:prstGeom prst="nonIsoscelesTrapezoid">
          <a:avLst>
            <a:gd name="adj1" fmla="val 0"/>
            <a:gd name="adj2" fmla="val 56836"/>
          </a:avLst>
        </a:prstGeom>
        <a:solidFill>
          <a:schemeClr val="lt1">
            <a:alpha val="90000"/>
            <a:hueOff val="0"/>
            <a:satOff val="0"/>
            <a:lumOff val="0"/>
            <a:alphaOff val="0"/>
          </a:schemeClr>
        </a:solidFill>
        <a:ln w="6350" cap="flat" cmpd="sng" algn="ctr">
          <a:solidFill>
            <a:schemeClr val="accent1"/>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171450" lvl="1" indent="-171450" algn="l" defTabSz="755650" rtl="0">
            <a:lnSpc>
              <a:spcPct val="90000"/>
            </a:lnSpc>
            <a:spcBef>
              <a:spcPct val="0"/>
            </a:spcBef>
            <a:spcAft>
              <a:spcPct val="15000"/>
            </a:spcAft>
            <a:buChar char="•"/>
          </a:pPr>
          <a:r>
            <a:rPr lang="en-US" sz="1700" kern="1200" dirty="0"/>
            <a:t>The loss could be expected to have a </a:t>
          </a:r>
          <a:r>
            <a:rPr lang="en-US" sz="1700" b="1" kern="1200" dirty="0">
              <a:solidFill>
                <a:srgbClr val="FF0000"/>
              </a:solidFill>
            </a:rPr>
            <a:t>serious adverse effect on </a:t>
          </a:r>
          <a:r>
            <a:rPr lang="en-US" sz="1700" kern="1200" dirty="0"/>
            <a:t>organizational operations, organizational assets, or individuals</a:t>
          </a:r>
        </a:p>
      </dsp:txBody>
      <dsp:txXfrm rot="10800000">
        <a:off x="4691797" y="1193800"/>
        <a:ext cx="3842602" cy="1955799"/>
      </dsp:txXfrm>
    </dsp:sp>
    <dsp:sp modelId="{BD8A4DA2-4774-2747-9C4E-431FEDEE116B}">
      <dsp:nvSpPr>
        <dsp:cNvPr id="0" name=""/>
        <dsp:cNvSpPr/>
      </dsp:nvSpPr>
      <dsp:spPr>
        <a:xfrm>
          <a:off x="1111594" y="1193800"/>
          <a:ext cx="3580202" cy="1955799"/>
        </a:xfrm>
        <a:prstGeom prst="trapezoid">
          <a:avLst>
            <a:gd name="adj" fmla="val 56836"/>
          </a:avLst>
        </a:prstGeom>
        <a:solidFill>
          <a:schemeClr val="accent2">
            <a:lumMod val="75000"/>
          </a:schemeClr>
        </a:solid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rtl="0">
            <a:lnSpc>
              <a:spcPct val="90000"/>
            </a:lnSpc>
            <a:spcBef>
              <a:spcPct val="0"/>
            </a:spcBef>
            <a:spcAft>
              <a:spcPct val="35000"/>
            </a:spcAft>
            <a:buNone/>
          </a:pPr>
          <a:r>
            <a:rPr lang="en-US" sz="2400" kern="1200" dirty="0">
              <a:solidFill>
                <a:srgbClr val="FFFF00"/>
              </a:solidFill>
            </a:rPr>
            <a:t>Moderate</a:t>
          </a:r>
        </a:p>
      </dsp:txBody>
      <dsp:txXfrm>
        <a:off x="1738130" y="1193800"/>
        <a:ext cx="2327131" cy="1955799"/>
      </dsp:txXfrm>
    </dsp:sp>
    <dsp:sp modelId="{63798C49-604C-6D4F-B502-7E4BA45356A1}">
      <dsp:nvSpPr>
        <dsp:cNvPr id="0" name=""/>
        <dsp:cNvSpPr/>
      </dsp:nvSpPr>
      <dsp:spPr>
        <a:xfrm rot="10800000">
          <a:off x="4691797" y="3149599"/>
          <a:ext cx="3842602" cy="1955799"/>
        </a:xfrm>
        <a:prstGeom prst="nonIsoscelesTrapezoid">
          <a:avLst>
            <a:gd name="adj1" fmla="val 0"/>
            <a:gd name="adj2" fmla="val 56836"/>
          </a:avLst>
        </a:prstGeom>
        <a:solidFill>
          <a:schemeClr val="lt1">
            <a:alpha val="90000"/>
            <a:hueOff val="0"/>
            <a:satOff val="0"/>
            <a:lumOff val="0"/>
            <a:alphaOff val="0"/>
          </a:schemeClr>
        </a:solidFill>
        <a:ln w="6350" cap="flat" cmpd="sng" algn="ctr">
          <a:solidFill>
            <a:schemeClr val="accent1"/>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171450" lvl="1" indent="-171450" algn="l" defTabSz="755650" rtl="0">
            <a:lnSpc>
              <a:spcPct val="90000"/>
            </a:lnSpc>
            <a:spcBef>
              <a:spcPct val="0"/>
            </a:spcBef>
            <a:spcAft>
              <a:spcPct val="15000"/>
            </a:spcAft>
            <a:buChar char="•"/>
          </a:pPr>
          <a:r>
            <a:rPr lang="en-US" sz="1700" kern="1200" dirty="0"/>
            <a:t>The loss could be expected to have </a:t>
          </a:r>
          <a:r>
            <a:rPr lang="en-US" sz="1700" b="1" kern="1200" dirty="0">
              <a:solidFill>
                <a:srgbClr val="FF0000"/>
              </a:solidFill>
            </a:rPr>
            <a:t>a limited adverse effect on organizational operations, </a:t>
          </a:r>
          <a:r>
            <a:rPr lang="en-US" sz="1700" kern="1200" dirty="0"/>
            <a:t>organizational assets, or individuals</a:t>
          </a:r>
        </a:p>
        <a:p>
          <a:pPr marL="171450" lvl="1" indent="-171450" algn="l" defTabSz="755650" rtl="0">
            <a:lnSpc>
              <a:spcPct val="90000"/>
            </a:lnSpc>
            <a:spcBef>
              <a:spcPct val="0"/>
            </a:spcBef>
            <a:spcAft>
              <a:spcPct val="15000"/>
            </a:spcAft>
            <a:buChar char="•"/>
          </a:pPr>
          <a:endParaRPr lang="en-US" sz="1700" kern="1200" dirty="0"/>
        </a:p>
      </dsp:txBody>
      <dsp:txXfrm rot="10800000">
        <a:off x="5803392" y="3149599"/>
        <a:ext cx="2731008" cy="1955799"/>
      </dsp:txXfrm>
    </dsp:sp>
    <dsp:sp modelId="{680880A8-997B-A541-ADD6-12677C70DBB4}">
      <dsp:nvSpPr>
        <dsp:cNvPr id="0" name=""/>
        <dsp:cNvSpPr/>
      </dsp:nvSpPr>
      <dsp:spPr>
        <a:xfrm>
          <a:off x="0" y="3149599"/>
          <a:ext cx="5803392" cy="1955799"/>
        </a:xfrm>
        <a:prstGeom prst="trapezoid">
          <a:avLst>
            <a:gd name="adj" fmla="val 56836"/>
          </a:avLst>
        </a:prstGeom>
        <a:solidFill>
          <a:schemeClr val="bg1">
            <a:lumMod val="50000"/>
          </a:schemeClr>
        </a:solid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rtl="0">
            <a:lnSpc>
              <a:spcPct val="90000"/>
            </a:lnSpc>
            <a:spcBef>
              <a:spcPct val="0"/>
            </a:spcBef>
            <a:spcAft>
              <a:spcPct val="35000"/>
            </a:spcAft>
            <a:buNone/>
          </a:pPr>
          <a:r>
            <a:rPr lang="en-US" sz="6500" kern="1200" dirty="0">
              <a:solidFill>
                <a:srgbClr val="FFFF00"/>
              </a:solidFill>
            </a:rPr>
            <a:t>Low</a:t>
          </a:r>
        </a:p>
      </dsp:txBody>
      <dsp:txXfrm>
        <a:off x="1015593" y="3149599"/>
        <a:ext cx="3772204" cy="195579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63D57E-BD21-BD4F-AD59-FF51C76AFE55}">
      <dsp:nvSpPr>
        <dsp:cNvPr id="0" name=""/>
        <dsp:cNvSpPr/>
      </dsp:nvSpPr>
      <dsp:spPr>
        <a:xfrm>
          <a:off x="0" y="26619"/>
          <a:ext cx="5867399" cy="567281"/>
        </a:xfrm>
        <a:prstGeom prst="rect">
          <a:avLst/>
        </a:prstGeom>
        <a:solidFill>
          <a:schemeClr val="tx2">
            <a:lumMod val="50000"/>
          </a:schemeClr>
        </a:solidFill>
        <a:ln w="6350" cap="flat" cmpd="sng" algn="ctr">
          <a:no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Two specific authentication services are defined in X.800:</a:t>
          </a:r>
        </a:p>
      </dsp:txBody>
      <dsp:txXfrm>
        <a:off x="0" y="26619"/>
        <a:ext cx="5867399" cy="567281"/>
      </dsp:txXfrm>
    </dsp:sp>
    <dsp:sp modelId="{0327DD84-63DC-3D4B-88CB-97969678C59D}">
      <dsp:nvSpPr>
        <dsp:cNvPr id="0" name=""/>
        <dsp:cNvSpPr/>
      </dsp:nvSpPr>
      <dsp:spPr>
        <a:xfrm>
          <a:off x="0" y="540660"/>
          <a:ext cx="5867399" cy="702720"/>
        </a:xfrm>
        <a:prstGeom prst="rect">
          <a:avLst/>
        </a:prstGeom>
        <a:solidFill>
          <a:schemeClr val="tx2">
            <a:lumMod val="7500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b="1" kern="1200" dirty="0">
              <a:solidFill>
                <a:srgbClr val="FFFF00"/>
              </a:solidFill>
            </a:rPr>
            <a:t>Peer entity authentication</a:t>
          </a:r>
        </a:p>
        <a:p>
          <a:pPr marL="171450" lvl="1" indent="-171450" algn="l" defTabSz="711200">
            <a:lnSpc>
              <a:spcPct val="90000"/>
            </a:lnSpc>
            <a:spcBef>
              <a:spcPct val="0"/>
            </a:spcBef>
            <a:spcAft>
              <a:spcPct val="15000"/>
            </a:spcAft>
            <a:buChar char="•"/>
          </a:pPr>
          <a:r>
            <a:rPr lang="en-US" sz="1600" b="1" kern="1200" dirty="0">
              <a:solidFill>
                <a:srgbClr val="FFFF00"/>
              </a:solidFill>
            </a:rPr>
            <a:t>Data origin authentication</a:t>
          </a:r>
        </a:p>
      </dsp:txBody>
      <dsp:txXfrm>
        <a:off x="0" y="540660"/>
        <a:ext cx="5867399" cy="7027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5CE519-0303-A744-892D-6CF27E5E4D64}">
      <dsp:nvSpPr>
        <dsp:cNvPr id="0" name=""/>
        <dsp:cNvSpPr/>
      </dsp:nvSpPr>
      <dsp:spPr>
        <a:xfrm>
          <a:off x="0" y="0"/>
          <a:ext cx="4791074" cy="4791074"/>
        </a:xfrm>
        <a:prstGeom prst="pie">
          <a:avLst>
            <a:gd name="adj1" fmla="val 5400000"/>
            <a:gd name="adj2" fmla="val 16200000"/>
          </a:avLst>
        </a:prstGeom>
        <a:solidFill>
          <a:schemeClr val="accent2"/>
        </a:solidFill>
        <a:ln>
          <a:noFill/>
        </a:ln>
        <a:effectLst/>
      </dsp:spPr>
      <dsp:style>
        <a:lnRef idx="0">
          <a:scrgbClr r="0" g="0" b="0"/>
        </a:lnRef>
        <a:fillRef idx="3">
          <a:scrgbClr r="0" g="0" b="0"/>
        </a:fillRef>
        <a:effectRef idx="2">
          <a:scrgbClr r="0" g="0" b="0"/>
        </a:effectRef>
        <a:fontRef idx="minor">
          <a:schemeClr val="lt1"/>
        </a:fontRef>
      </dsp:style>
    </dsp:sp>
    <dsp:sp modelId="{EB9D8600-0FC6-CF44-8D37-7ABEE0F4BC87}">
      <dsp:nvSpPr>
        <dsp:cNvPr id="0" name=""/>
        <dsp:cNvSpPr/>
      </dsp:nvSpPr>
      <dsp:spPr>
        <a:xfrm>
          <a:off x="2395537" y="0"/>
          <a:ext cx="5757862" cy="4791074"/>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dirty="0">
              <a:solidFill>
                <a:srgbClr val="000000"/>
              </a:solidFill>
            </a:rPr>
            <a:t>Can apply to a </a:t>
          </a:r>
          <a:r>
            <a:rPr lang="en-US" sz="2100" b="1" kern="1200" dirty="0">
              <a:solidFill>
                <a:srgbClr val="C00000"/>
              </a:solidFill>
            </a:rPr>
            <a:t>stream of messages</a:t>
          </a:r>
          <a:r>
            <a:rPr lang="en-US" sz="2100" b="1" kern="1200" dirty="0">
              <a:solidFill>
                <a:srgbClr val="000000"/>
              </a:solidFill>
            </a:rPr>
            <a:t>,</a:t>
          </a:r>
          <a:r>
            <a:rPr lang="en-US" sz="2100" b="0" kern="1200" dirty="0">
              <a:solidFill>
                <a:srgbClr val="000000"/>
              </a:solidFill>
            </a:rPr>
            <a:t> </a:t>
          </a:r>
          <a:r>
            <a:rPr lang="en-US" sz="2100" b="1" kern="1200" dirty="0">
              <a:solidFill>
                <a:srgbClr val="C00000"/>
              </a:solidFill>
            </a:rPr>
            <a:t>a single message,</a:t>
          </a:r>
          <a:r>
            <a:rPr lang="en-US" sz="2100" kern="1200" dirty="0">
              <a:solidFill>
                <a:srgbClr val="000000"/>
              </a:solidFill>
            </a:rPr>
            <a:t> or </a:t>
          </a:r>
          <a:r>
            <a:rPr lang="en-US" sz="2100" b="1" kern="1200" dirty="0">
              <a:solidFill>
                <a:srgbClr val="C00000"/>
              </a:solidFill>
            </a:rPr>
            <a:t>selected fields </a:t>
          </a:r>
          <a:r>
            <a:rPr lang="en-US" sz="2100" b="1" kern="1200" dirty="0">
              <a:solidFill>
                <a:srgbClr val="000000"/>
              </a:solidFill>
            </a:rPr>
            <a:t>within a message</a:t>
          </a:r>
        </a:p>
      </dsp:txBody>
      <dsp:txXfrm>
        <a:off x="2395537" y="0"/>
        <a:ext cx="5757862" cy="1437325"/>
      </dsp:txXfrm>
    </dsp:sp>
    <dsp:sp modelId="{460B7F3E-CECD-1E45-A060-CEEBADF883A5}">
      <dsp:nvSpPr>
        <dsp:cNvPr id="0" name=""/>
        <dsp:cNvSpPr/>
      </dsp:nvSpPr>
      <dsp:spPr>
        <a:xfrm>
          <a:off x="838439" y="1437325"/>
          <a:ext cx="3114195" cy="3114195"/>
        </a:xfrm>
        <a:prstGeom prst="pie">
          <a:avLst>
            <a:gd name="adj1" fmla="val 5400000"/>
            <a:gd name="adj2" fmla="val 162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1FEB0DB6-FA4E-CF4E-8B72-2D86613E2D39}">
      <dsp:nvSpPr>
        <dsp:cNvPr id="0" name=""/>
        <dsp:cNvSpPr/>
      </dsp:nvSpPr>
      <dsp:spPr>
        <a:xfrm>
          <a:off x="2395537" y="1371616"/>
          <a:ext cx="5757862" cy="3114195"/>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b="1" kern="1200" dirty="0">
              <a:solidFill>
                <a:srgbClr val="C00000"/>
              </a:solidFill>
            </a:rPr>
            <a:t>Connection-oriented integrity service </a:t>
          </a:r>
          <a:r>
            <a:rPr lang="en-US" sz="2100" kern="1200" dirty="0">
              <a:solidFill>
                <a:schemeClr val="bg2"/>
              </a:solidFill>
            </a:rPr>
            <a:t>deals with a </a:t>
          </a:r>
          <a:r>
            <a:rPr lang="en-US" sz="2100" b="1" kern="1200" dirty="0">
              <a:solidFill>
                <a:srgbClr val="C00000"/>
              </a:solidFill>
            </a:rPr>
            <a:t>stream of messages </a:t>
          </a:r>
          <a:r>
            <a:rPr lang="en-US" sz="2100" kern="1200" dirty="0">
              <a:solidFill>
                <a:schemeClr val="bg2"/>
              </a:solidFill>
            </a:rPr>
            <a:t>and assures that messages are received as sent with </a:t>
          </a:r>
          <a:r>
            <a:rPr lang="en-US" sz="2100" b="1" kern="1200" dirty="0">
              <a:solidFill>
                <a:srgbClr val="C00000"/>
              </a:solidFill>
            </a:rPr>
            <a:t>no duplication</a:t>
          </a:r>
          <a:r>
            <a:rPr lang="en-US" sz="2100" kern="1200" dirty="0">
              <a:solidFill>
                <a:schemeClr val="bg2"/>
              </a:solidFill>
            </a:rPr>
            <a:t>, </a:t>
          </a:r>
          <a:r>
            <a:rPr lang="en-US" sz="2100" b="1" kern="1200" dirty="0">
              <a:solidFill>
                <a:srgbClr val="C00000"/>
              </a:solidFill>
            </a:rPr>
            <a:t>insertion,</a:t>
          </a:r>
          <a:r>
            <a:rPr lang="en-US" sz="2100" kern="1200" dirty="0">
              <a:solidFill>
                <a:schemeClr val="bg2"/>
              </a:solidFill>
            </a:rPr>
            <a:t> </a:t>
          </a:r>
          <a:r>
            <a:rPr lang="en-US" sz="2100" b="1" kern="1200" dirty="0">
              <a:solidFill>
                <a:srgbClr val="C00000"/>
              </a:solidFill>
            </a:rPr>
            <a:t>modification,</a:t>
          </a:r>
          <a:r>
            <a:rPr lang="en-US" sz="2100" kern="1200" dirty="0">
              <a:solidFill>
                <a:schemeClr val="bg2"/>
              </a:solidFill>
            </a:rPr>
            <a:t> </a:t>
          </a:r>
          <a:r>
            <a:rPr lang="en-US" sz="2100" b="1" kern="1200" dirty="0">
              <a:solidFill>
                <a:srgbClr val="C00000"/>
              </a:solidFill>
            </a:rPr>
            <a:t>reordering,</a:t>
          </a:r>
          <a:r>
            <a:rPr lang="en-US" sz="2100" kern="1200" dirty="0">
              <a:solidFill>
                <a:schemeClr val="bg2"/>
              </a:solidFill>
            </a:rPr>
            <a:t> or </a:t>
          </a:r>
          <a:r>
            <a:rPr lang="en-US" sz="2100" b="1" kern="1200" dirty="0">
              <a:solidFill>
                <a:schemeClr val="bg2"/>
              </a:solidFill>
            </a:rPr>
            <a:t>replays</a:t>
          </a:r>
        </a:p>
      </dsp:txBody>
      <dsp:txXfrm>
        <a:off x="2395537" y="1371616"/>
        <a:ext cx="5757862" cy="1437320"/>
      </dsp:txXfrm>
    </dsp:sp>
    <dsp:sp modelId="{D880669A-8623-EE4C-BDCE-31DE7DE25528}">
      <dsp:nvSpPr>
        <dsp:cNvPr id="0" name=""/>
        <dsp:cNvSpPr/>
      </dsp:nvSpPr>
      <dsp:spPr>
        <a:xfrm>
          <a:off x="1676876" y="2874646"/>
          <a:ext cx="1437321" cy="1437321"/>
        </a:xfrm>
        <a:prstGeom prst="pie">
          <a:avLst>
            <a:gd name="adj1" fmla="val 5400000"/>
            <a:gd name="adj2" fmla="val 16200000"/>
          </a:avLst>
        </a:prstGeom>
        <a:solidFill>
          <a:schemeClr val="accent4">
            <a:lumMod val="50000"/>
          </a:schemeClr>
        </a:solidFill>
        <a:ln>
          <a:noFill/>
        </a:ln>
        <a:effectLst/>
      </dsp:spPr>
      <dsp:style>
        <a:lnRef idx="0">
          <a:scrgbClr r="0" g="0" b="0"/>
        </a:lnRef>
        <a:fillRef idx="3">
          <a:scrgbClr r="0" g="0" b="0"/>
        </a:fillRef>
        <a:effectRef idx="2">
          <a:scrgbClr r="0" g="0" b="0"/>
        </a:effectRef>
        <a:fontRef idx="minor">
          <a:schemeClr val="lt1"/>
        </a:fontRef>
      </dsp:style>
    </dsp:sp>
    <dsp:sp modelId="{6773C79A-A7DA-5D43-9C7B-903C427EC509}">
      <dsp:nvSpPr>
        <dsp:cNvPr id="0" name=""/>
        <dsp:cNvSpPr/>
      </dsp:nvSpPr>
      <dsp:spPr>
        <a:xfrm>
          <a:off x="2395537" y="2895602"/>
          <a:ext cx="5757862" cy="1437321"/>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b="1" kern="1200" dirty="0">
              <a:solidFill>
                <a:srgbClr val="C00000"/>
              </a:solidFill>
            </a:rPr>
            <a:t>A connectionless integrity </a:t>
          </a:r>
          <a:r>
            <a:rPr lang="en-US" sz="2100" kern="1200" dirty="0">
              <a:solidFill>
                <a:schemeClr val="bg2"/>
              </a:solidFill>
            </a:rPr>
            <a:t>service deals with </a:t>
          </a:r>
          <a:r>
            <a:rPr lang="en-US" sz="2100" b="1" kern="1200" dirty="0">
              <a:solidFill>
                <a:srgbClr val="C00000"/>
              </a:solidFill>
            </a:rPr>
            <a:t>individual messages </a:t>
          </a:r>
          <a:r>
            <a:rPr lang="en-US" sz="2100" kern="1200" dirty="0">
              <a:solidFill>
                <a:schemeClr val="bg2"/>
              </a:solidFill>
            </a:rPr>
            <a:t>without regard to any larger context and generally provides protection against </a:t>
          </a:r>
          <a:r>
            <a:rPr lang="en-US" sz="2100" b="1" kern="1200" dirty="0">
              <a:solidFill>
                <a:srgbClr val="C00000"/>
              </a:solidFill>
            </a:rPr>
            <a:t>message modification only</a:t>
          </a:r>
        </a:p>
      </dsp:txBody>
      <dsp:txXfrm>
        <a:off x="2395537" y="2895602"/>
        <a:ext cx="5757862" cy="143732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AABF04-8C9F-1346-AB4B-299758F2A5AC}">
      <dsp:nvSpPr>
        <dsp:cNvPr id="0" name=""/>
        <dsp:cNvSpPr/>
      </dsp:nvSpPr>
      <dsp:spPr>
        <a:xfrm>
          <a:off x="4047053" y="2936234"/>
          <a:ext cx="91440" cy="546938"/>
        </a:xfrm>
        <a:custGeom>
          <a:avLst/>
          <a:gdLst/>
          <a:ahLst/>
          <a:cxnLst/>
          <a:rect l="0" t="0" r="0" b="0"/>
          <a:pathLst>
            <a:path>
              <a:moveTo>
                <a:pt x="45720" y="0"/>
              </a:moveTo>
              <a:lnTo>
                <a:pt x="45720" y="546938"/>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8F647C8-2429-9C46-BFB6-CCC81EF660EE}">
      <dsp:nvSpPr>
        <dsp:cNvPr id="0" name=""/>
        <dsp:cNvSpPr/>
      </dsp:nvSpPr>
      <dsp:spPr>
        <a:xfrm>
          <a:off x="2943522" y="1195119"/>
          <a:ext cx="1149250" cy="546938"/>
        </a:xfrm>
        <a:custGeom>
          <a:avLst/>
          <a:gdLst/>
          <a:ahLst/>
          <a:cxnLst/>
          <a:rect l="0" t="0" r="0" b="0"/>
          <a:pathLst>
            <a:path>
              <a:moveTo>
                <a:pt x="0" y="0"/>
              </a:moveTo>
              <a:lnTo>
                <a:pt x="0" y="372722"/>
              </a:lnTo>
              <a:lnTo>
                <a:pt x="1149250" y="372722"/>
              </a:lnTo>
              <a:lnTo>
                <a:pt x="1149250" y="546938"/>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3BF2B39-99C1-5341-A628-0809CD7118B1}">
      <dsp:nvSpPr>
        <dsp:cNvPr id="0" name=""/>
        <dsp:cNvSpPr/>
      </dsp:nvSpPr>
      <dsp:spPr>
        <a:xfrm>
          <a:off x="1748551" y="2936234"/>
          <a:ext cx="91440" cy="546938"/>
        </a:xfrm>
        <a:custGeom>
          <a:avLst/>
          <a:gdLst/>
          <a:ahLst/>
          <a:cxnLst/>
          <a:rect l="0" t="0" r="0" b="0"/>
          <a:pathLst>
            <a:path>
              <a:moveTo>
                <a:pt x="45720" y="0"/>
              </a:moveTo>
              <a:lnTo>
                <a:pt x="45720" y="546938"/>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6338268-0505-AF49-8C0C-9B19AB44EA57}">
      <dsp:nvSpPr>
        <dsp:cNvPr id="0" name=""/>
        <dsp:cNvSpPr/>
      </dsp:nvSpPr>
      <dsp:spPr>
        <a:xfrm>
          <a:off x="1794271" y="1195119"/>
          <a:ext cx="1149250" cy="546938"/>
        </a:xfrm>
        <a:custGeom>
          <a:avLst/>
          <a:gdLst/>
          <a:ahLst/>
          <a:cxnLst/>
          <a:rect l="0" t="0" r="0" b="0"/>
          <a:pathLst>
            <a:path>
              <a:moveTo>
                <a:pt x="1149250" y="0"/>
              </a:moveTo>
              <a:lnTo>
                <a:pt x="1149250" y="372722"/>
              </a:lnTo>
              <a:lnTo>
                <a:pt x="0" y="372722"/>
              </a:lnTo>
              <a:lnTo>
                <a:pt x="0" y="546938"/>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839A7A8-B27F-2946-BE3C-398441DF248B}">
      <dsp:nvSpPr>
        <dsp:cNvPr id="0" name=""/>
        <dsp:cNvSpPr/>
      </dsp:nvSpPr>
      <dsp:spPr>
        <a:xfrm>
          <a:off x="2003226" y="943"/>
          <a:ext cx="1880592" cy="119417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2F77FF9-9B32-D442-BE62-24401B675670}">
      <dsp:nvSpPr>
        <dsp:cNvPr id="0" name=""/>
        <dsp:cNvSpPr/>
      </dsp:nvSpPr>
      <dsp:spPr>
        <a:xfrm>
          <a:off x="2212181" y="199450"/>
          <a:ext cx="1880592" cy="1194176"/>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2">
                  <a:lumMod val="10000"/>
                </a:schemeClr>
              </a:solidFill>
            </a:rPr>
            <a:t>Programs can present two kinds of threats:</a:t>
          </a:r>
          <a:endParaRPr lang="en-US" sz="1400" kern="1200" dirty="0"/>
        </a:p>
      </dsp:txBody>
      <dsp:txXfrm>
        <a:off x="2247157" y="234426"/>
        <a:ext cx="1810640" cy="1124224"/>
      </dsp:txXfrm>
    </dsp:sp>
    <dsp:sp modelId="{D7579396-6052-5946-ABDC-400A65111B84}">
      <dsp:nvSpPr>
        <dsp:cNvPr id="0" name=""/>
        <dsp:cNvSpPr/>
      </dsp:nvSpPr>
      <dsp:spPr>
        <a:xfrm>
          <a:off x="853975" y="1742058"/>
          <a:ext cx="1880592" cy="119417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581194E-B1F8-854E-9E64-152BD71530DA}">
      <dsp:nvSpPr>
        <dsp:cNvPr id="0" name=""/>
        <dsp:cNvSpPr/>
      </dsp:nvSpPr>
      <dsp:spPr>
        <a:xfrm>
          <a:off x="1062930" y="1940565"/>
          <a:ext cx="1880592" cy="1194176"/>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2">
                  <a:lumMod val="10000"/>
                </a:schemeClr>
              </a:solidFill>
            </a:rPr>
            <a:t>Information access threats</a:t>
          </a:r>
        </a:p>
      </dsp:txBody>
      <dsp:txXfrm>
        <a:off x="1097906" y="1975541"/>
        <a:ext cx="1810640" cy="1124224"/>
      </dsp:txXfrm>
    </dsp:sp>
    <dsp:sp modelId="{F9BC914F-03DF-FE43-BAF2-248CC08D8422}">
      <dsp:nvSpPr>
        <dsp:cNvPr id="0" name=""/>
        <dsp:cNvSpPr/>
      </dsp:nvSpPr>
      <dsp:spPr>
        <a:xfrm>
          <a:off x="853975" y="3483173"/>
          <a:ext cx="1880592" cy="119417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19888DA-16AF-3940-9656-76E1E8BCC9D7}">
      <dsp:nvSpPr>
        <dsp:cNvPr id="0" name=""/>
        <dsp:cNvSpPr/>
      </dsp:nvSpPr>
      <dsp:spPr>
        <a:xfrm>
          <a:off x="1062930" y="3681680"/>
          <a:ext cx="1880592" cy="1194176"/>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2">
                  <a:lumMod val="10000"/>
                </a:schemeClr>
              </a:solidFill>
            </a:rPr>
            <a:t>Intercept or modify data on behalf of users who should not have access to that data</a:t>
          </a:r>
        </a:p>
      </dsp:txBody>
      <dsp:txXfrm>
        <a:off x="1097906" y="3716656"/>
        <a:ext cx="1810640" cy="1124224"/>
      </dsp:txXfrm>
    </dsp:sp>
    <dsp:sp modelId="{3C0EDC99-CB20-8640-A010-DB0A1A7E75AF}">
      <dsp:nvSpPr>
        <dsp:cNvPr id="0" name=""/>
        <dsp:cNvSpPr/>
      </dsp:nvSpPr>
      <dsp:spPr>
        <a:xfrm>
          <a:off x="3152477" y="1742058"/>
          <a:ext cx="1880592" cy="119417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5792EAB-C8CC-5E4A-AD28-67EC352D8E77}">
      <dsp:nvSpPr>
        <dsp:cNvPr id="0" name=""/>
        <dsp:cNvSpPr/>
      </dsp:nvSpPr>
      <dsp:spPr>
        <a:xfrm>
          <a:off x="3361432" y="1940565"/>
          <a:ext cx="1880592" cy="1194176"/>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2">
                  <a:lumMod val="10000"/>
                </a:schemeClr>
              </a:solidFill>
            </a:rPr>
            <a:t>Service threats</a:t>
          </a:r>
        </a:p>
      </dsp:txBody>
      <dsp:txXfrm>
        <a:off x="3396408" y="1975541"/>
        <a:ext cx="1810640" cy="1124224"/>
      </dsp:txXfrm>
    </dsp:sp>
    <dsp:sp modelId="{9B9379ED-0AC4-B540-99BA-6048F8DA5435}">
      <dsp:nvSpPr>
        <dsp:cNvPr id="0" name=""/>
        <dsp:cNvSpPr/>
      </dsp:nvSpPr>
      <dsp:spPr>
        <a:xfrm>
          <a:off x="3152477" y="3483173"/>
          <a:ext cx="1880592" cy="119417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60C05AD-5FB1-D94B-B0EE-3AEC0E6178C9}">
      <dsp:nvSpPr>
        <dsp:cNvPr id="0" name=""/>
        <dsp:cNvSpPr/>
      </dsp:nvSpPr>
      <dsp:spPr>
        <a:xfrm>
          <a:off x="3361432" y="3681680"/>
          <a:ext cx="1880592" cy="1194176"/>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2">
                  <a:lumMod val="10000"/>
                </a:schemeClr>
              </a:solidFill>
            </a:rPr>
            <a:t>Exploit service flaws in computers to inhibit use by legitimate users</a:t>
          </a:r>
        </a:p>
      </dsp:txBody>
      <dsp:txXfrm>
        <a:off x="3396408" y="3716656"/>
        <a:ext cx="1810640" cy="112422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BF35EF-7AF7-43C6-9E34-FBD9480095E6}" type="datetimeFigureOut">
              <a:rPr lang="en-US" smtClean="0"/>
              <a:t>01-Mar-20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E11D81-F6FD-483F-ABD2-6BFD2CE0EA91}" type="slidenum">
              <a:rPr lang="en-US" smtClean="0"/>
              <a:t>‹#›</a:t>
            </a:fld>
            <a:endParaRPr lang="en-US"/>
          </a:p>
        </p:txBody>
      </p:sp>
    </p:spTree>
    <p:extLst>
      <p:ext uri="{BB962C8B-B14F-4D97-AF65-F5344CB8AC3E}">
        <p14:creationId xmlns:p14="http://schemas.microsoft.com/office/powerpoint/2010/main" val="1333562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1031"/>
          <p:cNvSpPr>
            <a:spLocks noGrp="1" noChangeArrowheads="1"/>
          </p:cNvSpPr>
          <p:nvPr>
            <p:ph type="sldNum" sz="quarter" idx="5"/>
          </p:nvPr>
        </p:nvSpPr>
        <p:spPr/>
        <p:txBody>
          <a:bodyPr/>
          <a:lstStyle/>
          <a:p>
            <a:pPr>
              <a:defRPr/>
            </a:pPr>
            <a:fld id="{333076C6-CE88-46B8-949F-82F7ED88B0DC}" type="slidenum">
              <a:rPr lang="en-AU" smtClean="0">
                <a:latin typeface="Arial" pitchFamily="34" charset="0"/>
              </a:rPr>
              <a:pPr>
                <a:defRPr/>
              </a:pPr>
              <a:t>1</a:t>
            </a:fld>
            <a:endParaRPr lang="en-AU">
              <a:latin typeface="Arial" pitchFamily="34"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r>
              <a:rPr lang="en-US">
                <a:latin typeface="Arial" pitchFamily="34" charset="0"/>
                <a:ea typeface="ＭＳ Ｐゴシック" pitchFamily="34" charset="-128"/>
              </a:rPr>
              <a:t> </a:t>
            </a:r>
            <a:endParaRPr lang="en-US">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21011311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031"/>
          <p:cNvSpPr>
            <a:spLocks noGrp="1" noChangeArrowheads="1"/>
          </p:cNvSpPr>
          <p:nvPr>
            <p:ph type="sldNum" sz="quarter" idx="5"/>
          </p:nvPr>
        </p:nvSpPr>
        <p:spPr/>
        <p:txBody>
          <a:bodyPr/>
          <a:lstStyle/>
          <a:p>
            <a:pPr>
              <a:defRPr/>
            </a:pPr>
            <a:fld id="{EC632EB1-3A39-4105-83E2-3C80C128801A}" type="slidenum">
              <a:rPr lang="en-AU" smtClean="0">
                <a:latin typeface="Arial" pitchFamily="34" charset="0"/>
              </a:rPr>
              <a:pPr>
                <a:defRPr/>
              </a:pPr>
              <a:t>15</a:t>
            </a:fld>
            <a:endParaRPr lang="en-AU">
              <a:latin typeface="Arial" pitchFamily="34"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r>
              <a:rPr lang="en-US">
                <a:latin typeface="Arial" pitchFamily="34" charset="0"/>
                <a:ea typeface="ＭＳ Ｐゴシック" pitchFamily="34" charset="-128"/>
              </a:rPr>
              <a:t> </a:t>
            </a:r>
            <a:endParaRPr lang="en-US">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1232707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a:latin typeface="Arial" pitchFamily="34" charset="0"/>
            </a:endParaRPr>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pitchFamily="34" charset="0"/>
              </a:defRPr>
            </a:lvl1pPr>
            <a:lvl2pPr marL="730250" indent="-280988">
              <a:defRPr sz="1200">
                <a:solidFill>
                  <a:schemeClr val="tx1"/>
                </a:solidFill>
                <a:latin typeface="Arial" pitchFamily="34" charset="0"/>
              </a:defRPr>
            </a:lvl2pPr>
            <a:lvl3pPr marL="1123950" indent="-223838">
              <a:defRPr sz="1200">
                <a:solidFill>
                  <a:schemeClr val="tx1"/>
                </a:solidFill>
                <a:latin typeface="Arial" pitchFamily="34" charset="0"/>
              </a:defRPr>
            </a:lvl3pPr>
            <a:lvl4pPr marL="1574800" indent="-223838">
              <a:defRPr sz="1200">
                <a:solidFill>
                  <a:schemeClr val="tx1"/>
                </a:solidFill>
                <a:latin typeface="Arial" pitchFamily="34" charset="0"/>
              </a:defRPr>
            </a:lvl4pPr>
            <a:lvl5pPr marL="2024063" indent="-223838">
              <a:defRPr sz="1200">
                <a:solidFill>
                  <a:schemeClr val="tx1"/>
                </a:solidFill>
                <a:latin typeface="Arial" pitchFamily="34" charset="0"/>
              </a:defRPr>
            </a:lvl5pPr>
            <a:lvl6pPr marL="2481263" indent="-223838" eaLnBrk="0" fontAlgn="base" hangingPunct="0">
              <a:spcBef>
                <a:spcPct val="30000"/>
              </a:spcBef>
              <a:spcAft>
                <a:spcPct val="0"/>
              </a:spcAft>
              <a:defRPr sz="1200">
                <a:solidFill>
                  <a:schemeClr val="tx1"/>
                </a:solidFill>
                <a:latin typeface="Arial" pitchFamily="34" charset="0"/>
              </a:defRPr>
            </a:lvl6pPr>
            <a:lvl7pPr marL="2938463" indent="-223838" eaLnBrk="0" fontAlgn="base" hangingPunct="0">
              <a:spcBef>
                <a:spcPct val="30000"/>
              </a:spcBef>
              <a:spcAft>
                <a:spcPct val="0"/>
              </a:spcAft>
              <a:defRPr sz="1200">
                <a:solidFill>
                  <a:schemeClr val="tx1"/>
                </a:solidFill>
                <a:latin typeface="Arial" pitchFamily="34" charset="0"/>
              </a:defRPr>
            </a:lvl7pPr>
            <a:lvl8pPr marL="3395663" indent="-223838" eaLnBrk="0" fontAlgn="base" hangingPunct="0">
              <a:spcBef>
                <a:spcPct val="30000"/>
              </a:spcBef>
              <a:spcAft>
                <a:spcPct val="0"/>
              </a:spcAft>
              <a:defRPr sz="1200">
                <a:solidFill>
                  <a:schemeClr val="tx1"/>
                </a:solidFill>
                <a:latin typeface="Arial" pitchFamily="34" charset="0"/>
              </a:defRPr>
            </a:lvl8pPr>
            <a:lvl9pPr marL="3852863" indent="-223838" eaLnBrk="0" fontAlgn="base" hangingPunct="0">
              <a:spcBef>
                <a:spcPct val="30000"/>
              </a:spcBef>
              <a:spcAft>
                <a:spcPct val="0"/>
              </a:spcAft>
              <a:defRPr sz="1200">
                <a:solidFill>
                  <a:schemeClr val="tx1"/>
                </a:solidFill>
                <a:latin typeface="Arial" pitchFamily="34" charset="0"/>
              </a:defRPr>
            </a:lvl9pPr>
          </a:lstStyle>
          <a:p>
            <a:fld id="{8802D9F9-8A35-42F5-A07F-35B3FE8D8C01}" type="slidenum">
              <a:rPr lang="en-AU" altLang="tr-TR" sz="1300"/>
              <a:pPr/>
              <a:t>18</a:t>
            </a:fld>
            <a:endParaRPr lang="en-AU" altLang="tr-TR" sz="13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pitchFamily="34" charset="0"/>
              </a:defRPr>
            </a:lvl1pPr>
            <a:lvl2pPr marL="730250" indent="-280988">
              <a:defRPr sz="1200">
                <a:solidFill>
                  <a:schemeClr val="tx1"/>
                </a:solidFill>
                <a:latin typeface="Arial" pitchFamily="34" charset="0"/>
              </a:defRPr>
            </a:lvl2pPr>
            <a:lvl3pPr marL="1123950" indent="-223838">
              <a:defRPr sz="1200">
                <a:solidFill>
                  <a:schemeClr val="tx1"/>
                </a:solidFill>
                <a:latin typeface="Arial" pitchFamily="34" charset="0"/>
              </a:defRPr>
            </a:lvl3pPr>
            <a:lvl4pPr marL="1574800" indent="-223838">
              <a:defRPr sz="1200">
                <a:solidFill>
                  <a:schemeClr val="tx1"/>
                </a:solidFill>
                <a:latin typeface="Arial" pitchFamily="34" charset="0"/>
              </a:defRPr>
            </a:lvl4pPr>
            <a:lvl5pPr marL="2024063" indent="-223838">
              <a:defRPr sz="1200">
                <a:solidFill>
                  <a:schemeClr val="tx1"/>
                </a:solidFill>
                <a:latin typeface="Arial" pitchFamily="34" charset="0"/>
              </a:defRPr>
            </a:lvl5pPr>
            <a:lvl6pPr marL="2481263" indent="-223838" eaLnBrk="0" fontAlgn="base" hangingPunct="0">
              <a:spcBef>
                <a:spcPct val="30000"/>
              </a:spcBef>
              <a:spcAft>
                <a:spcPct val="0"/>
              </a:spcAft>
              <a:defRPr sz="1200">
                <a:solidFill>
                  <a:schemeClr val="tx1"/>
                </a:solidFill>
                <a:latin typeface="Arial" pitchFamily="34" charset="0"/>
              </a:defRPr>
            </a:lvl6pPr>
            <a:lvl7pPr marL="2938463" indent="-223838" eaLnBrk="0" fontAlgn="base" hangingPunct="0">
              <a:spcBef>
                <a:spcPct val="30000"/>
              </a:spcBef>
              <a:spcAft>
                <a:spcPct val="0"/>
              </a:spcAft>
              <a:defRPr sz="1200">
                <a:solidFill>
                  <a:schemeClr val="tx1"/>
                </a:solidFill>
                <a:latin typeface="Arial" pitchFamily="34" charset="0"/>
              </a:defRPr>
            </a:lvl7pPr>
            <a:lvl8pPr marL="3395663" indent="-223838" eaLnBrk="0" fontAlgn="base" hangingPunct="0">
              <a:spcBef>
                <a:spcPct val="30000"/>
              </a:spcBef>
              <a:spcAft>
                <a:spcPct val="0"/>
              </a:spcAft>
              <a:defRPr sz="1200">
                <a:solidFill>
                  <a:schemeClr val="tx1"/>
                </a:solidFill>
                <a:latin typeface="Arial" pitchFamily="34" charset="0"/>
              </a:defRPr>
            </a:lvl8pPr>
            <a:lvl9pPr marL="3852863" indent="-223838" eaLnBrk="0" fontAlgn="base" hangingPunct="0">
              <a:spcBef>
                <a:spcPct val="30000"/>
              </a:spcBef>
              <a:spcAft>
                <a:spcPct val="0"/>
              </a:spcAft>
              <a:defRPr sz="1200">
                <a:solidFill>
                  <a:schemeClr val="tx1"/>
                </a:solidFill>
                <a:latin typeface="Arial" pitchFamily="34" charset="0"/>
              </a:defRPr>
            </a:lvl9pPr>
          </a:lstStyle>
          <a:p>
            <a:fld id="{80CD5568-4DC1-498A-A3A6-0779E2C58377}" type="slidenum">
              <a:rPr lang="en-AU" altLang="tr-TR" sz="1300"/>
              <a:pPr/>
              <a:t>19</a:t>
            </a:fld>
            <a:endParaRPr lang="en-AU" altLang="tr-TR" sz="130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tr-TR">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a:latin typeface="Arial" pitchFamily="34" charset="0"/>
            </a:endParaRPr>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pitchFamily="34" charset="0"/>
              </a:defRPr>
            </a:lvl1pPr>
            <a:lvl2pPr marL="730250" indent="-280988">
              <a:defRPr sz="1200">
                <a:solidFill>
                  <a:schemeClr val="tx1"/>
                </a:solidFill>
                <a:latin typeface="Arial" pitchFamily="34" charset="0"/>
              </a:defRPr>
            </a:lvl2pPr>
            <a:lvl3pPr marL="1123950" indent="-223838">
              <a:defRPr sz="1200">
                <a:solidFill>
                  <a:schemeClr val="tx1"/>
                </a:solidFill>
                <a:latin typeface="Arial" pitchFamily="34" charset="0"/>
              </a:defRPr>
            </a:lvl3pPr>
            <a:lvl4pPr marL="1574800" indent="-223838">
              <a:defRPr sz="1200">
                <a:solidFill>
                  <a:schemeClr val="tx1"/>
                </a:solidFill>
                <a:latin typeface="Arial" pitchFamily="34" charset="0"/>
              </a:defRPr>
            </a:lvl4pPr>
            <a:lvl5pPr marL="2024063" indent="-223838">
              <a:defRPr sz="1200">
                <a:solidFill>
                  <a:schemeClr val="tx1"/>
                </a:solidFill>
                <a:latin typeface="Arial" pitchFamily="34" charset="0"/>
              </a:defRPr>
            </a:lvl5pPr>
            <a:lvl6pPr marL="2481263" indent="-223838" eaLnBrk="0" fontAlgn="base" hangingPunct="0">
              <a:spcBef>
                <a:spcPct val="30000"/>
              </a:spcBef>
              <a:spcAft>
                <a:spcPct val="0"/>
              </a:spcAft>
              <a:defRPr sz="1200">
                <a:solidFill>
                  <a:schemeClr val="tx1"/>
                </a:solidFill>
                <a:latin typeface="Arial" pitchFamily="34" charset="0"/>
              </a:defRPr>
            </a:lvl6pPr>
            <a:lvl7pPr marL="2938463" indent="-223838" eaLnBrk="0" fontAlgn="base" hangingPunct="0">
              <a:spcBef>
                <a:spcPct val="30000"/>
              </a:spcBef>
              <a:spcAft>
                <a:spcPct val="0"/>
              </a:spcAft>
              <a:defRPr sz="1200">
                <a:solidFill>
                  <a:schemeClr val="tx1"/>
                </a:solidFill>
                <a:latin typeface="Arial" pitchFamily="34" charset="0"/>
              </a:defRPr>
            </a:lvl7pPr>
            <a:lvl8pPr marL="3395663" indent="-223838" eaLnBrk="0" fontAlgn="base" hangingPunct="0">
              <a:spcBef>
                <a:spcPct val="30000"/>
              </a:spcBef>
              <a:spcAft>
                <a:spcPct val="0"/>
              </a:spcAft>
              <a:defRPr sz="1200">
                <a:solidFill>
                  <a:schemeClr val="tx1"/>
                </a:solidFill>
                <a:latin typeface="Arial" pitchFamily="34" charset="0"/>
              </a:defRPr>
            </a:lvl8pPr>
            <a:lvl9pPr marL="3852863" indent="-223838" eaLnBrk="0" fontAlgn="base" hangingPunct="0">
              <a:spcBef>
                <a:spcPct val="30000"/>
              </a:spcBef>
              <a:spcAft>
                <a:spcPct val="0"/>
              </a:spcAft>
              <a:defRPr sz="1200">
                <a:solidFill>
                  <a:schemeClr val="tx1"/>
                </a:solidFill>
                <a:latin typeface="Arial" pitchFamily="34" charset="0"/>
              </a:defRPr>
            </a:lvl9pPr>
          </a:lstStyle>
          <a:p>
            <a:fld id="{ECB71291-A51D-4B65-ADF8-382521CC0B02}" type="slidenum">
              <a:rPr lang="en-AU" altLang="tr-TR" sz="1300"/>
              <a:pPr/>
              <a:t>20</a:t>
            </a:fld>
            <a:endParaRPr lang="en-AU" altLang="tr-TR" sz="13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r>
              <a:rPr lang="en-US">
                <a:latin typeface="Arial" pitchFamily="34" charset="0"/>
                <a:ea typeface="ＭＳ Ｐゴシック" pitchFamily="34" charset="-128"/>
              </a:rPr>
              <a:t> </a:t>
            </a:r>
          </a:p>
        </p:txBody>
      </p:sp>
      <p:sp>
        <p:nvSpPr>
          <p:cNvPr id="87044" name="Slide Number Placeholder 3"/>
          <p:cNvSpPr>
            <a:spLocks noGrp="1"/>
          </p:cNvSpPr>
          <p:nvPr>
            <p:ph type="sldNum" sz="quarter" idx="5"/>
          </p:nvPr>
        </p:nvSpPr>
        <p:spPr/>
        <p:txBody>
          <a:bodyPr/>
          <a:lstStyle/>
          <a:p>
            <a:pPr>
              <a:defRPr/>
            </a:pPr>
            <a:fld id="{E8B357C7-C57A-4EAF-8BE1-BF761628A967}" type="slidenum">
              <a:rPr lang="en-AU" smtClean="0">
                <a:latin typeface="Arial" pitchFamily="34" charset="0"/>
              </a:rPr>
              <a:pPr>
                <a:defRPr/>
              </a:pPr>
              <a:t>21</a:t>
            </a:fld>
            <a:endParaRPr lang="en-AU">
              <a:latin typeface="Arial" pitchFamily="34" charset="0"/>
            </a:endParaRPr>
          </a:p>
        </p:txBody>
      </p:sp>
    </p:spTree>
    <p:extLst>
      <p:ext uri="{BB962C8B-B14F-4D97-AF65-F5344CB8AC3E}">
        <p14:creationId xmlns:p14="http://schemas.microsoft.com/office/powerpoint/2010/main" val="29322691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p:spPr>
        <p:txBody>
          <a:bodyPr/>
          <a:lstStyle/>
          <a:p>
            <a:r>
              <a:rPr lang="en-US">
                <a:latin typeface="Arial" pitchFamily="34" charset="0"/>
                <a:ea typeface="ＭＳ Ｐゴシック" pitchFamily="34" charset="-128"/>
              </a:rPr>
              <a:t> </a:t>
            </a:r>
          </a:p>
        </p:txBody>
      </p:sp>
      <p:sp>
        <p:nvSpPr>
          <p:cNvPr id="88068" name="Slide Number Placeholder 3"/>
          <p:cNvSpPr>
            <a:spLocks noGrp="1"/>
          </p:cNvSpPr>
          <p:nvPr>
            <p:ph type="sldNum" sz="quarter" idx="5"/>
          </p:nvPr>
        </p:nvSpPr>
        <p:spPr/>
        <p:txBody>
          <a:bodyPr/>
          <a:lstStyle/>
          <a:p>
            <a:pPr>
              <a:defRPr/>
            </a:pPr>
            <a:fld id="{E4CDAE7E-B4B5-4159-B354-DF8881789915}" type="slidenum">
              <a:rPr lang="en-AU" smtClean="0">
                <a:latin typeface="Arial" pitchFamily="34" charset="0"/>
              </a:rPr>
              <a:pPr>
                <a:defRPr/>
              </a:pPr>
              <a:t>23</a:t>
            </a:fld>
            <a:endParaRPr lang="en-AU">
              <a:latin typeface="Arial" pitchFamily="34" charset="0"/>
            </a:endParaRPr>
          </a:p>
        </p:txBody>
      </p:sp>
    </p:spTree>
    <p:extLst>
      <p:ext uri="{BB962C8B-B14F-4D97-AF65-F5344CB8AC3E}">
        <p14:creationId xmlns:p14="http://schemas.microsoft.com/office/powerpoint/2010/main" val="24011924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1031"/>
          <p:cNvSpPr>
            <a:spLocks noGrp="1" noChangeArrowheads="1"/>
          </p:cNvSpPr>
          <p:nvPr>
            <p:ph type="sldNum" sz="quarter" idx="5"/>
          </p:nvPr>
        </p:nvSpPr>
        <p:spPr/>
        <p:txBody>
          <a:bodyPr/>
          <a:lstStyle/>
          <a:p>
            <a:pPr>
              <a:defRPr/>
            </a:pPr>
            <a:fld id="{3CDD19B2-1FC1-42DA-8613-B6F4501E5B8E}" type="slidenum">
              <a:rPr lang="en-AU" smtClean="0">
                <a:latin typeface="Arial" pitchFamily="34" charset="0"/>
              </a:rPr>
              <a:pPr>
                <a:defRPr/>
              </a:pPr>
              <a:t>24</a:t>
            </a:fld>
            <a:endParaRPr lang="en-AU">
              <a:latin typeface="Arial" pitchFamily="34"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endParaRPr lang="en-US">
              <a:solidFill>
                <a:srgbClr val="0000FF"/>
              </a:solidFill>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4517258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p:spPr>
        <p:txBody>
          <a:bodyPr/>
          <a:lstStyle/>
          <a:p>
            <a:endParaRPr lang="en-US">
              <a:latin typeface="Arial" pitchFamily="34" charset="0"/>
              <a:ea typeface="ＭＳ Ｐゴシック" pitchFamily="34" charset="-128"/>
            </a:endParaRPr>
          </a:p>
        </p:txBody>
      </p:sp>
      <p:sp>
        <p:nvSpPr>
          <p:cNvPr id="90116" name="Slide Number Placeholder 3"/>
          <p:cNvSpPr>
            <a:spLocks noGrp="1"/>
          </p:cNvSpPr>
          <p:nvPr>
            <p:ph type="sldNum" sz="quarter" idx="5"/>
          </p:nvPr>
        </p:nvSpPr>
        <p:spPr/>
        <p:txBody>
          <a:bodyPr/>
          <a:lstStyle/>
          <a:p>
            <a:pPr>
              <a:defRPr/>
            </a:pPr>
            <a:fld id="{601BC388-835C-45EC-A552-6B5AD686651C}" type="slidenum">
              <a:rPr lang="en-AU" smtClean="0">
                <a:latin typeface="Arial" pitchFamily="34" charset="0"/>
              </a:rPr>
              <a:pPr>
                <a:defRPr/>
              </a:pPr>
              <a:t>25</a:t>
            </a:fld>
            <a:endParaRPr lang="en-AU">
              <a:latin typeface="Arial" pitchFamily="34" charset="0"/>
            </a:endParaRPr>
          </a:p>
        </p:txBody>
      </p:sp>
    </p:spTree>
    <p:extLst>
      <p:ext uri="{BB962C8B-B14F-4D97-AF65-F5344CB8AC3E}">
        <p14:creationId xmlns:p14="http://schemas.microsoft.com/office/powerpoint/2010/main" val="42651005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r>
              <a:rPr lang="en-US" dirty="0"/>
              <a:t> </a:t>
            </a:r>
          </a:p>
        </p:txBody>
      </p:sp>
      <p:sp>
        <p:nvSpPr>
          <p:cNvPr id="91140" name="Slide Number Placeholder 3"/>
          <p:cNvSpPr>
            <a:spLocks noGrp="1"/>
          </p:cNvSpPr>
          <p:nvPr>
            <p:ph type="sldNum" sz="quarter" idx="5"/>
          </p:nvPr>
        </p:nvSpPr>
        <p:spPr/>
        <p:txBody>
          <a:bodyPr/>
          <a:lstStyle/>
          <a:p>
            <a:pPr>
              <a:defRPr/>
            </a:pPr>
            <a:fld id="{BB883EF5-DE2C-43A7-A414-F47403791ACB}" type="slidenum">
              <a:rPr lang="en-AU" smtClean="0">
                <a:latin typeface="Arial" pitchFamily="34" charset="0"/>
              </a:rPr>
              <a:pPr>
                <a:defRPr/>
              </a:pPr>
              <a:t>26</a:t>
            </a:fld>
            <a:endParaRPr lang="en-AU">
              <a:latin typeface="Arial" pitchFamily="34" charset="0"/>
            </a:endParaRPr>
          </a:p>
        </p:txBody>
      </p:sp>
    </p:spTree>
    <p:extLst>
      <p:ext uri="{BB962C8B-B14F-4D97-AF65-F5344CB8AC3E}">
        <p14:creationId xmlns:p14="http://schemas.microsoft.com/office/powerpoint/2010/main" val="22552556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r>
              <a:rPr lang="en-US" dirty="0"/>
              <a:t> </a:t>
            </a:r>
          </a:p>
        </p:txBody>
      </p:sp>
      <p:sp>
        <p:nvSpPr>
          <p:cNvPr id="92164" name="Slide Number Placeholder 3"/>
          <p:cNvSpPr>
            <a:spLocks noGrp="1"/>
          </p:cNvSpPr>
          <p:nvPr>
            <p:ph type="sldNum" sz="quarter" idx="5"/>
          </p:nvPr>
        </p:nvSpPr>
        <p:spPr/>
        <p:txBody>
          <a:bodyPr/>
          <a:lstStyle/>
          <a:p>
            <a:pPr>
              <a:defRPr/>
            </a:pPr>
            <a:fld id="{D0C485E8-7B8B-4A1F-B493-42F727AA5A35}" type="slidenum">
              <a:rPr lang="en-AU" smtClean="0">
                <a:latin typeface="Arial" pitchFamily="34" charset="0"/>
              </a:rPr>
              <a:pPr>
                <a:defRPr/>
              </a:pPr>
              <a:t>27</a:t>
            </a:fld>
            <a:endParaRPr lang="en-AU">
              <a:latin typeface="Arial" pitchFamily="34" charset="0"/>
            </a:endParaRPr>
          </a:p>
        </p:txBody>
      </p:sp>
    </p:spTree>
    <p:extLst>
      <p:ext uri="{BB962C8B-B14F-4D97-AF65-F5344CB8AC3E}">
        <p14:creationId xmlns:p14="http://schemas.microsoft.com/office/powerpoint/2010/main" val="1681645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xfrm>
            <a:off x="685800" y="4343400"/>
            <a:ext cx="5486400" cy="4495800"/>
          </a:xfrm>
          <a:noFill/>
          <a:ln/>
        </p:spPr>
        <p:txBody>
          <a:bodyPr/>
          <a:lstStyle/>
          <a:p>
            <a:endParaRPr lang="en-US">
              <a:latin typeface="Arial" pitchFamily="34" charset="0"/>
              <a:ea typeface="ＭＳ Ｐゴシック" pitchFamily="34" charset="-128"/>
              <a:cs typeface="Arial" pitchFamily="34" charset="0"/>
            </a:endParaRPr>
          </a:p>
        </p:txBody>
      </p:sp>
      <p:sp>
        <p:nvSpPr>
          <p:cNvPr id="75780" name="Slide Number Placeholder 3"/>
          <p:cNvSpPr>
            <a:spLocks noGrp="1"/>
          </p:cNvSpPr>
          <p:nvPr>
            <p:ph type="sldNum" sz="quarter" idx="5"/>
          </p:nvPr>
        </p:nvSpPr>
        <p:spPr/>
        <p:txBody>
          <a:bodyPr/>
          <a:lstStyle/>
          <a:p>
            <a:pPr>
              <a:defRPr/>
            </a:pPr>
            <a:fld id="{080F74AC-7070-4A42-9E64-68D0E2CFB7E7}" type="slidenum">
              <a:rPr lang="en-AU" smtClean="0">
                <a:latin typeface="Arial" pitchFamily="34" charset="0"/>
              </a:rPr>
              <a:pPr>
                <a:defRPr/>
              </a:pPr>
              <a:t>3</a:t>
            </a:fld>
            <a:endParaRPr lang="en-AU">
              <a:latin typeface="Arial" pitchFamily="34" charset="0"/>
            </a:endParaRPr>
          </a:p>
        </p:txBody>
      </p:sp>
    </p:spTree>
    <p:extLst>
      <p:ext uri="{BB962C8B-B14F-4D97-AF65-F5344CB8AC3E}">
        <p14:creationId xmlns:p14="http://schemas.microsoft.com/office/powerpoint/2010/main" val="15825681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p:spPr>
        <p:txBody>
          <a:bodyPr/>
          <a:lstStyle/>
          <a:p>
            <a:r>
              <a:rPr lang="en-US">
                <a:latin typeface="Arial" pitchFamily="34" charset="0"/>
                <a:ea typeface="ＭＳ Ｐゴシック" pitchFamily="34" charset="-128"/>
              </a:rPr>
              <a:t> </a:t>
            </a:r>
          </a:p>
        </p:txBody>
      </p:sp>
      <p:sp>
        <p:nvSpPr>
          <p:cNvPr id="93188" name="Slide Number Placeholder 3"/>
          <p:cNvSpPr>
            <a:spLocks noGrp="1"/>
          </p:cNvSpPr>
          <p:nvPr>
            <p:ph type="sldNum" sz="quarter" idx="5"/>
          </p:nvPr>
        </p:nvSpPr>
        <p:spPr/>
        <p:txBody>
          <a:bodyPr/>
          <a:lstStyle/>
          <a:p>
            <a:pPr>
              <a:defRPr/>
            </a:pPr>
            <a:fld id="{345C7764-8581-4B0B-A69B-D26A3E1E0F09}" type="slidenum">
              <a:rPr lang="en-AU" smtClean="0">
                <a:latin typeface="Arial" pitchFamily="34" charset="0"/>
              </a:rPr>
              <a:pPr>
                <a:defRPr/>
              </a:pPr>
              <a:t>28</a:t>
            </a:fld>
            <a:endParaRPr lang="en-AU">
              <a:latin typeface="Arial" pitchFamily="34" charset="0"/>
            </a:endParaRPr>
          </a:p>
        </p:txBody>
      </p:sp>
    </p:spTree>
    <p:extLst>
      <p:ext uri="{BB962C8B-B14F-4D97-AF65-F5344CB8AC3E}">
        <p14:creationId xmlns:p14="http://schemas.microsoft.com/office/powerpoint/2010/main" val="28326108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endParaRPr lang="en-US" dirty="0"/>
          </a:p>
        </p:txBody>
      </p:sp>
      <p:sp>
        <p:nvSpPr>
          <p:cNvPr id="94212" name="Slide Number Placeholder 3"/>
          <p:cNvSpPr>
            <a:spLocks noGrp="1"/>
          </p:cNvSpPr>
          <p:nvPr>
            <p:ph type="sldNum" sz="quarter" idx="5"/>
          </p:nvPr>
        </p:nvSpPr>
        <p:spPr/>
        <p:txBody>
          <a:bodyPr/>
          <a:lstStyle/>
          <a:p>
            <a:pPr>
              <a:defRPr/>
            </a:pPr>
            <a:fld id="{6848490A-F288-4FF5-A533-C03E366B8AF4}" type="slidenum">
              <a:rPr lang="en-AU" smtClean="0">
                <a:latin typeface="Arial" pitchFamily="34" charset="0"/>
              </a:rPr>
              <a:pPr>
                <a:defRPr/>
              </a:pPr>
              <a:t>29</a:t>
            </a:fld>
            <a:endParaRPr lang="en-AU">
              <a:latin typeface="Arial" pitchFamily="34" charset="0"/>
            </a:endParaRPr>
          </a:p>
        </p:txBody>
      </p:sp>
    </p:spTree>
    <p:extLst>
      <p:ext uri="{BB962C8B-B14F-4D97-AF65-F5344CB8AC3E}">
        <p14:creationId xmlns:p14="http://schemas.microsoft.com/office/powerpoint/2010/main" val="32092798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a:latin typeface="Arial" pitchFamily="34" charset="0"/>
            </a:endParaRPr>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pitchFamily="34" charset="0"/>
              </a:defRPr>
            </a:lvl1pPr>
            <a:lvl2pPr marL="730250" indent="-280988">
              <a:defRPr sz="1200">
                <a:solidFill>
                  <a:schemeClr val="tx1"/>
                </a:solidFill>
                <a:latin typeface="Arial" pitchFamily="34" charset="0"/>
              </a:defRPr>
            </a:lvl2pPr>
            <a:lvl3pPr marL="1123950" indent="-223838">
              <a:defRPr sz="1200">
                <a:solidFill>
                  <a:schemeClr val="tx1"/>
                </a:solidFill>
                <a:latin typeface="Arial" pitchFamily="34" charset="0"/>
              </a:defRPr>
            </a:lvl3pPr>
            <a:lvl4pPr marL="1574800" indent="-223838">
              <a:defRPr sz="1200">
                <a:solidFill>
                  <a:schemeClr val="tx1"/>
                </a:solidFill>
                <a:latin typeface="Arial" pitchFamily="34" charset="0"/>
              </a:defRPr>
            </a:lvl4pPr>
            <a:lvl5pPr marL="2024063" indent="-223838">
              <a:defRPr sz="1200">
                <a:solidFill>
                  <a:schemeClr val="tx1"/>
                </a:solidFill>
                <a:latin typeface="Arial" pitchFamily="34" charset="0"/>
              </a:defRPr>
            </a:lvl5pPr>
            <a:lvl6pPr marL="2481263" indent="-223838" eaLnBrk="0" fontAlgn="base" hangingPunct="0">
              <a:spcBef>
                <a:spcPct val="30000"/>
              </a:spcBef>
              <a:spcAft>
                <a:spcPct val="0"/>
              </a:spcAft>
              <a:defRPr sz="1200">
                <a:solidFill>
                  <a:schemeClr val="tx1"/>
                </a:solidFill>
                <a:latin typeface="Arial" pitchFamily="34" charset="0"/>
              </a:defRPr>
            </a:lvl6pPr>
            <a:lvl7pPr marL="2938463" indent="-223838" eaLnBrk="0" fontAlgn="base" hangingPunct="0">
              <a:spcBef>
                <a:spcPct val="30000"/>
              </a:spcBef>
              <a:spcAft>
                <a:spcPct val="0"/>
              </a:spcAft>
              <a:defRPr sz="1200">
                <a:solidFill>
                  <a:schemeClr val="tx1"/>
                </a:solidFill>
                <a:latin typeface="Arial" pitchFamily="34" charset="0"/>
              </a:defRPr>
            </a:lvl7pPr>
            <a:lvl8pPr marL="3395663" indent="-223838" eaLnBrk="0" fontAlgn="base" hangingPunct="0">
              <a:spcBef>
                <a:spcPct val="30000"/>
              </a:spcBef>
              <a:spcAft>
                <a:spcPct val="0"/>
              </a:spcAft>
              <a:defRPr sz="1200">
                <a:solidFill>
                  <a:schemeClr val="tx1"/>
                </a:solidFill>
                <a:latin typeface="Arial" pitchFamily="34" charset="0"/>
              </a:defRPr>
            </a:lvl8pPr>
            <a:lvl9pPr marL="3852863" indent="-223838" eaLnBrk="0" fontAlgn="base" hangingPunct="0">
              <a:spcBef>
                <a:spcPct val="30000"/>
              </a:spcBef>
              <a:spcAft>
                <a:spcPct val="0"/>
              </a:spcAft>
              <a:defRPr sz="1200">
                <a:solidFill>
                  <a:schemeClr val="tx1"/>
                </a:solidFill>
                <a:latin typeface="Arial" pitchFamily="34" charset="0"/>
              </a:defRPr>
            </a:lvl9pPr>
          </a:lstStyle>
          <a:p>
            <a:fld id="{2EAD10F6-E8AD-4F96-8383-F7AC70FD6733}" type="slidenum">
              <a:rPr lang="en-AU" altLang="tr-TR" sz="1300"/>
              <a:pPr/>
              <a:t>30</a:t>
            </a:fld>
            <a:endParaRPr lang="en-AU" altLang="tr-TR" sz="13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a:latin typeface="Arial" pitchFamily="34" charset="0"/>
            </a:endParaRPr>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pitchFamily="34" charset="0"/>
              </a:defRPr>
            </a:lvl1pPr>
            <a:lvl2pPr marL="730250" indent="-280988">
              <a:defRPr sz="1200">
                <a:solidFill>
                  <a:schemeClr val="tx1"/>
                </a:solidFill>
                <a:latin typeface="Arial" pitchFamily="34" charset="0"/>
              </a:defRPr>
            </a:lvl2pPr>
            <a:lvl3pPr marL="1123950" indent="-223838">
              <a:defRPr sz="1200">
                <a:solidFill>
                  <a:schemeClr val="tx1"/>
                </a:solidFill>
                <a:latin typeface="Arial" pitchFamily="34" charset="0"/>
              </a:defRPr>
            </a:lvl3pPr>
            <a:lvl4pPr marL="1574800" indent="-223838">
              <a:defRPr sz="1200">
                <a:solidFill>
                  <a:schemeClr val="tx1"/>
                </a:solidFill>
                <a:latin typeface="Arial" pitchFamily="34" charset="0"/>
              </a:defRPr>
            </a:lvl4pPr>
            <a:lvl5pPr marL="2024063" indent="-223838">
              <a:defRPr sz="1200">
                <a:solidFill>
                  <a:schemeClr val="tx1"/>
                </a:solidFill>
                <a:latin typeface="Arial" pitchFamily="34" charset="0"/>
              </a:defRPr>
            </a:lvl5pPr>
            <a:lvl6pPr marL="2481263" indent="-223838" eaLnBrk="0" fontAlgn="base" hangingPunct="0">
              <a:spcBef>
                <a:spcPct val="30000"/>
              </a:spcBef>
              <a:spcAft>
                <a:spcPct val="0"/>
              </a:spcAft>
              <a:defRPr sz="1200">
                <a:solidFill>
                  <a:schemeClr val="tx1"/>
                </a:solidFill>
                <a:latin typeface="Arial" pitchFamily="34" charset="0"/>
              </a:defRPr>
            </a:lvl6pPr>
            <a:lvl7pPr marL="2938463" indent="-223838" eaLnBrk="0" fontAlgn="base" hangingPunct="0">
              <a:spcBef>
                <a:spcPct val="30000"/>
              </a:spcBef>
              <a:spcAft>
                <a:spcPct val="0"/>
              </a:spcAft>
              <a:defRPr sz="1200">
                <a:solidFill>
                  <a:schemeClr val="tx1"/>
                </a:solidFill>
                <a:latin typeface="Arial" pitchFamily="34" charset="0"/>
              </a:defRPr>
            </a:lvl7pPr>
            <a:lvl8pPr marL="3395663" indent="-223838" eaLnBrk="0" fontAlgn="base" hangingPunct="0">
              <a:spcBef>
                <a:spcPct val="30000"/>
              </a:spcBef>
              <a:spcAft>
                <a:spcPct val="0"/>
              </a:spcAft>
              <a:defRPr sz="1200">
                <a:solidFill>
                  <a:schemeClr val="tx1"/>
                </a:solidFill>
                <a:latin typeface="Arial" pitchFamily="34" charset="0"/>
              </a:defRPr>
            </a:lvl8pPr>
            <a:lvl9pPr marL="3852863" indent="-223838" eaLnBrk="0" fontAlgn="base" hangingPunct="0">
              <a:spcBef>
                <a:spcPct val="30000"/>
              </a:spcBef>
              <a:spcAft>
                <a:spcPct val="0"/>
              </a:spcAft>
              <a:defRPr sz="1200">
                <a:solidFill>
                  <a:schemeClr val="tx1"/>
                </a:solidFill>
                <a:latin typeface="Arial" pitchFamily="34" charset="0"/>
              </a:defRPr>
            </a:lvl9pPr>
          </a:lstStyle>
          <a:p>
            <a:fld id="{7BD2E7CC-0F88-4509-867A-2529A043E26C}" type="slidenum">
              <a:rPr lang="en-AU" altLang="tr-TR" sz="1300"/>
              <a:pPr/>
              <a:t>31</a:t>
            </a:fld>
            <a:endParaRPr lang="en-AU" altLang="tr-TR" sz="13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a:latin typeface="Arial" pitchFamily="34" charset="0"/>
            </a:endParaRPr>
          </a:p>
        </p:txBody>
      </p:sp>
      <p:sp>
        <p:nvSpPr>
          <p:cNvPr id="76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pitchFamily="34" charset="0"/>
              </a:defRPr>
            </a:lvl1pPr>
            <a:lvl2pPr marL="730250" indent="-280988">
              <a:defRPr sz="1200">
                <a:solidFill>
                  <a:schemeClr val="tx1"/>
                </a:solidFill>
                <a:latin typeface="Arial" pitchFamily="34" charset="0"/>
              </a:defRPr>
            </a:lvl2pPr>
            <a:lvl3pPr marL="1123950" indent="-223838">
              <a:defRPr sz="1200">
                <a:solidFill>
                  <a:schemeClr val="tx1"/>
                </a:solidFill>
                <a:latin typeface="Arial" pitchFamily="34" charset="0"/>
              </a:defRPr>
            </a:lvl3pPr>
            <a:lvl4pPr marL="1574800" indent="-223838">
              <a:defRPr sz="1200">
                <a:solidFill>
                  <a:schemeClr val="tx1"/>
                </a:solidFill>
                <a:latin typeface="Arial" pitchFamily="34" charset="0"/>
              </a:defRPr>
            </a:lvl4pPr>
            <a:lvl5pPr marL="2024063" indent="-223838">
              <a:defRPr sz="1200">
                <a:solidFill>
                  <a:schemeClr val="tx1"/>
                </a:solidFill>
                <a:latin typeface="Arial" pitchFamily="34" charset="0"/>
              </a:defRPr>
            </a:lvl5pPr>
            <a:lvl6pPr marL="2481263" indent="-223838" eaLnBrk="0" fontAlgn="base" hangingPunct="0">
              <a:spcBef>
                <a:spcPct val="30000"/>
              </a:spcBef>
              <a:spcAft>
                <a:spcPct val="0"/>
              </a:spcAft>
              <a:defRPr sz="1200">
                <a:solidFill>
                  <a:schemeClr val="tx1"/>
                </a:solidFill>
                <a:latin typeface="Arial" pitchFamily="34" charset="0"/>
              </a:defRPr>
            </a:lvl6pPr>
            <a:lvl7pPr marL="2938463" indent="-223838" eaLnBrk="0" fontAlgn="base" hangingPunct="0">
              <a:spcBef>
                <a:spcPct val="30000"/>
              </a:spcBef>
              <a:spcAft>
                <a:spcPct val="0"/>
              </a:spcAft>
              <a:defRPr sz="1200">
                <a:solidFill>
                  <a:schemeClr val="tx1"/>
                </a:solidFill>
                <a:latin typeface="Arial" pitchFamily="34" charset="0"/>
              </a:defRPr>
            </a:lvl7pPr>
            <a:lvl8pPr marL="3395663" indent="-223838" eaLnBrk="0" fontAlgn="base" hangingPunct="0">
              <a:spcBef>
                <a:spcPct val="30000"/>
              </a:spcBef>
              <a:spcAft>
                <a:spcPct val="0"/>
              </a:spcAft>
              <a:defRPr sz="1200">
                <a:solidFill>
                  <a:schemeClr val="tx1"/>
                </a:solidFill>
                <a:latin typeface="Arial" pitchFamily="34" charset="0"/>
              </a:defRPr>
            </a:lvl8pPr>
            <a:lvl9pPr marL="3852863" indent="-223838" eaLnBrk="0" fontAlgn="base" hangingPunct="0">
              <a:spcBef>
                <a:spcPct val="30000"/>
              </a:spcBef>
              <a:spcAft>
                <a:spcPct val="0"/>
              </a:spcAft>
              <a:defRPr sz="1200">
                <a:solidFill>
                  <a:schemeClr val="tx1"/>
                </a:solidFill>
                <a:latin typeface="Arial" pitchFamily="34" charset="0"/>
              </a:defRPr>
            </a:lvl9pPr>
          </a:lstStyle>
          <a:p>
            <a:fld id="{39A4D996-C57C-43BF-8C2B-CEAF1B9A2C11}" type="slidenum">
              <a:rPr lang="en-AU" altLang="tr-TR" sz="1300"/>
              <a:pPr/>
              <a:t>32</a:t>
            </a:fld>
            <a:endParaRPr lang="en-AU" altLang="tr-TR" sz="13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a:latin typeface="Arial" pitchFamily="34" charset="0"/>
            </a:endParaRPr>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pitchFamily="34" charset="0"/>
              </a:defRPr>
            </a:lvl1pPr>
            <a:lvl2pPr marL="730250" indent="-280988">
              <a:defRPr sz="1200">
                <a:solidFill>
                  <a:schemeClr val="tx1"/>
                </a:solidFill>
                <a:latin typeface="Arial" pitchFamily="34" charset="0"/>
              </a:defRPr>
            </a:lvl2pPr>
            <a:lvl3pPr marL="1123950" indent="-223838">
              <a:defRPr sz="1200">
                <a:solidFill>
                  <a:schemeClr val="tx1"/>
                </a:solidFill>
                <a:latin typeface="Arial" pitchFamily="34" charset="0"/>
              </a:defRPr>
            </a:lvl3pPr>
            <a:lvl4pPr marL="1574800" indent="-223838">
              <a:defRPr sz="1200">
                <a:solidFill>
                  <a:schemeClr val="tx1"/>
                </a:solidFill>
                <a:latin typeface="Arial" pitchFamily="34" charset="0"/>
              </a:defRPr>
            </a:lvl4pPr>
            <a:lvl5pPr marL="2024063" indent="-223838">
              <a:defRPr sz="1200">
                <a:solidFill>
                  <a:schemeClr val="tx1"/>
                </a:solidFill>
                <a:latin typeface="Arial" pitchFamily="34" charset="0"/>
              </a:defRPr>
            </a:lvl5pPr>
            <a:lvl6pPr marL="2481263" indent="-223838" eaLnBrk="0" fontAlgn="base" hangingPunct="0">
              <a:spcBef>
                <a:spcPct val="30000"/>
              </a:spcBef>
              <a:spcAft>
                <a:spcPct val="0"/>
              </a:spcAft>
              <a:defRPr sz="1200">
                <a:solidFill>
                  <a:schemeClr val="tx1"/>
                </a:solidFill>
                <a:latin typeface="Arial" pitchFamily="34" charset="0"/>
              </a:defRPr>
            </a:lvl6pPr>
            <a:lvl7pPr marL="2938463" indent="-223838" eaLnBrk="0" fontAlgn="base" hangingPunct="0">
              <a:spcBef>
                <a:spcPct val="30000"/>
              </a:spcBef>
              <a:spcAft>
                <a:spcPct val="0"/>
              </a:spcAft>
              <a:defRPr sz="1200">
                <a:solidFill>
                  <a:schemeClr val="tx1"/>
                </a:solidFill>
                <a:latin typeface="Arial" pitchFamily="34" charset="0"/>
              </a:defRPr>
            </a:lvl7pPr>
            <a:lvl8pPr marL="3395663" indent="-223838" eaLnBrk="0" fontAlgn="base" hangingPunct="0">
              <a:spcBef>
                <a:spcPct val="30000"/>
              </a:spcBef>
              <a:spcAft>
                <a:spcPct val="0"/>
              </a:spcAft>
              <a:defRPr sz="1200">
                <a:solidFill>
                  <a:schemeClr val="tx1"/>
                </a:solidFill>
                <a:latin typeface="Arial" pitchFamily="34" charset="0"/>
              </a:defRPr>
            </a:lvl8pPr>
            <a:lvl9pPr marL="3852863" indent="-223838" eaLnBrk="0" fontAlgn="base" hangingPunct="0">
              <a:spcBef>
                <a:spcPct val="30000"/>
              </a:spcBef>
              <a:spcAft>
                <a:spcPct val="0"/>
              </a:spcAft>
              <a:defRPr sz="1200">
                <a:solidFill>
                  <a:schemeClr val="tx1"/>
                </a:solidFill>
                <a:latin typeface="Arial" pitchFamily="34" charset="0"/>
              </a:defRPr>
            </a:lvl9pPr>
          </a:lstStyle>
          <a:p>
            <a:fld id="{12ED5260-E286-45CE-B9F4-5BECAF38FBAF}" type="slidenum">
              <a:rPr lang="en-AU" altLang="tr-TR" sz="1300"/>
              <a:pPr/>
              <a:t>33</a:t>
            </a:fld>
            <a:endParaRPr lang="en-AU" altLang="tr-TR" sz="13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1031"/>
          <p:cNvSpPr>
            <a:spLocks noGrp="1" noChangeArrowheads="1"/>
          </p:cNvSpPr>
          <p:nvPr>
            <p:ph type="sldNum" sz="quarter" idx="5"/>
          </p:nvPr>
        </p:nvSpPr>
        <p:spPr/>
        <p:txBody>
          <a:bodyPr/>
          <a:lstStyle/>
          <a:p>
            <a:pPr>
              <a:defRPr/>
            </a:pPr>
            <a:fld id="{CF2A69EB-6DB8-49E3-B5E3-86821A68B4E2}" type="slidenum">
              <a:rPr lang="en-AU" smtClean="0">
                <a:latin typeface="Arial" pitchFamily="34" charset="0"/>
              </a:rPr>
              <a:pPr>
                <a:defRPr/>
              </a:pPr>
              <a:t>36</a:t>
            </a:fld>
            <a:endParaRPr lang="en-AU">
              <a:latin typeface="Arial" pitchFamily="34"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r>
              <a:rPr lang="en-US">
                <a:latin typeface="Arial" pitchFamily="34" charset="0"/>
                <a:ea typeface="ＭＳ Ｐゴシック" pitchFamily="34" charset="-128"/>
              </a:rPr>
              <a:t> </a:t>
            </a:r>
          </a:p>
        </p:txBody>
      </p:sp>
    </p:spTree>
    <p:extLst>
      <p:ext uri="{BB962C8B-B14F-4D97-AF65-F5344CB8AC3E}">
        <p14:creationId xmlns:p14="http://schemas.microsoft.com/office/powerpoint/2010/main" val="18309254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1031"/>
          <p:cNvSpPr>
            <a:spLocks noGrp="1" noChangeArrowheads="1"/>
          </p:cNvSpPr>
          <p:nvPr>
            <p:ph type="sldNum" sz="quarter" idx="5"/>
          </p:nvPr>
        </p:nvSpPr>
        <p:spPr/>
        <p:txBody>
          <a:bodyPr/>
          <a:lstStyle/>
          <a:p>
            <a:pPr>
              <a:defRPr/>
            </a:pPr>
            <a:fld id="{69B966FD-4263-49EF-8236-5E4F7D8956FF}" type="slidenum">
              <a:rPr lang="en-AU" smtClean="0">
                <a:latin typeface="Arial" pitchFamily="34" charset="0"/>
              </a:rPr>
              <a:pPr>
                <a:defRPr/>
              </a:pPr>
              <a:t>38</a:t>
            </a:fld>
            <a:endParaRPr lang="en-AU">
              <a:latin typeface="Arial" pitchFamily="34" charset="0"/>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endParaRPr lang="en-US">
              <a:latin typeface="Arial" pitchFamily="34" charset="0"/>
              <a:ea typeface="ＭＳ Ｐゴシック" pitchFamily="34" charset="-128"/>
            </a:endParaRPr>
          </a:p>
        </p:txBody>
      </p:sp>
    </p:spTree>
    <p:extLst>
      <p:ext uri="{BB962C8B-B14F-4D97-AF65-F5344CB8AC3E}">
        <p14:creationId xmlns:p14="http://schemas.microsoft.com/office/powerpoint/2010/main" val="263766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1031"/>
          <p:cNvSpPr>
            <a:spLocks noGrp="1" noChangeArrowheads="1"/>
          </p:cNvSpPr>
          <p:nvPr>
            <p:ph type="sldNum" sz="quarter" idx="5"/>
          </p:nvPr>
        </p:nvSpPr>
        <p:spPr/>
        <p:txBody>
          <a:bodyPr/>
          <a:lstStyle/>
          <a:p>
            <a:pPr>
              <a:defRPr/>
            </a:pPr>
            <a:fld id="{9882823B-9437-4F74-82AE-16461BE960F5}" type="slidenum">
              <a:rPr lang="zh-TW" altLang="en-AU" smtClean="0">
                <a:latin typeface="Arial" pitchFamily="34" charset="0"/>
                <a:ea typeface="ＭＳ Ｐゴシック" pitchFamily="34" charset="-128"/>
              </a:rPr>
              <a:pPr>
                <a:defRPr/>
              </a:pPr>
              <a:t>39</a:t>
            </a:fld>
            <a:endParaRPr lang="en-AU" altLang="zh-TW">
              <a:latin typeface="Arial" pitchFamily="34" charset="0"/>
              <a:ea typeface="ＭＳ Ｐゴシック" pitchFamily="34" charset="-128"/>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pPr eaLnBrk="1" hangingPunct="1"/>
            <a:endParaRPr lang="en-US" altLang="zh-TW">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3300765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r>
              <a:rPr lang="en-US" dirty="0"/>
              <a:t> </a:t>
            </a:r>
          </a:p>
        </p:txBody>
      </p:sp>
      <p:sp>
        <p:nvSpPr>
          <p:cNvPr id="98308" name="Slide Number Placeholder 3"/>
          <p:cNvSpPr>
            <a:spLocks noGrp="1"/>
          </p:cNvSpPr>
          <p:nvPr>
            <p:ph type="sldNum" sz="quarter" idx="5"/>
          </p:nvPr>
        </p:nvSpPr>
        <p:spPr/>
        <p:txBody>
          <a:bodyPr/>
          <a:lstStyle/>
          <a:p>
            <a:pPr>
              <a:defRPr/>
            </a:pPr>
            <a:fld id="{BBA6A32D-B68F-427C-8274-960A4E2E379A}" type="slidenum">
              <a:rPr lang="en-AU" smtClean="0">
                <a:latin typeface="Arial" pitchFamily="34" charset="0"/>
              </a:rPr>
              <a:pPr>
                <a:defRPr/>
              </a:pPr>
              <a:t>40</a:t>
            </a:fld>
            <a:endParaRPr lang="en-AU">
              <a:latin typeface="Arial" pitchFamily="34" charset="0"/>
            </a:endParaRPr>
          </a:p>
        </p:txBody>
      </p:sp>
    </p:spTree>
    <p:extLst>
      <p:ext uri="{BB962C8B-B14F-4D97-AF65-F5344CB8AC3E}">
        <p14:creationId xmlns:p14="http://schemas.microsoft.com/office/powerpoint/2010/main" val="311765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endParaRPr lang="en-US" dirty="0"/>
          </a:p>
        </p:txBody>
      </p:sp>
      <p:sp>
        <p:nvSpPr>
          <p:cNvPr id="74756" name="Slide Number Placeholder 3"/>
          <p:cNvSpPr>
            <a:spLocks noGrp="1"/>
          </p:cNvSpPr>
          <p:nvPr>
            <p:ph type="sldNum" sz="quarter" idx="5"/>
          </p:nvPr>
        </p:nvSpPr>
        <p:spPr/>
        <p:txBody>
          <a:bodyPr/>
          <a:lstStyle/>
          <a:p>
            <a:pPr>
              <a:defRPr/>
            </a:pPr>
            <a:fld id="{5A4A34B8-55D1-4F90-98B7-15D19707430A}" type="slidenum">
              <a:rPr lang="en-AU" smtClean="0">
                <a:latin typeface="Arial" pitchFamily="34" charset="0"/>
              </a:rPr>
              <a:pPr>
                <a:defRPr/>
              </a:pPr>
              <a:t>5</a:t>
            </a:fld>
            <a:endParaRPr lang="en-AU">
              <a:latin typeface="Arial" pitchFamily="34" charset="0"/>
            </a:endParaRPr>
          </a:p>
        </p:txBody>
      </p:sp>
    </p:spTree>
    <p:extLst>
      <p:ext uri="{BB962C8B-B14F-4D97-AF65-F5344CB8AC3E}">
        <p14:creationId xmlns:p14="http://schemas.microsoft.com/office/powerpoint/2010/main" val="17592556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031"/>
          <p:cNvSpPr>
            <a:spLocks noGrp="1" noChangeArrowheads="1"/>
          </p:cNvSpPr>
          <p:nvPr>
            <p:ph type="sldNum" sz="quarter" idx="5"/>
          </p:nvPr>
        </p:nvSpPr>
        <p:spPr/>
        <p:txBody>
          <a:bodyPr/>
          <a:lstStyle/>
          <a:p>
            <a:pPr>
              <a:defRPr/>
            </a:pPr>
            <a:fld id="{206A738B-ED8C-4595-A1E4-E7717BE37114}" type="slidenum">
              <a:rPr lang="zh-TW" altLang="en-AU" smtClean="0">
                <a:latin typeface="Arial" pitchFamily="34" charset="0"/>
                <a:ea typeface="ＭＳ Ｐゴシック" pitchFamily="34" charset="-128"/>
              </a:rPr>
              <a:pPr>
                <a:defRPr/>
              </a:pPr>
              <a:t>41</a:t>
            </a:fld>
            <a:endParaRPr lang="en-AU" altLang="zh-TW">
              <a:latin typeface="Arial" pitchFamily="34" charset="0"/>
              <a:ea typeface="ＭＳ Ｐゴシック" pitchFamily="34" charset="-128"/>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pPr eaLnBrk="1" hangingPunct="1"/>
            <a:endParaRPr lang="en-US" altLang="zh-TW">
              <a:latin typeface="Arial" pitchFamily="34" charset="0"/>
              <a:ea typeface="ＭＳ Ｐゴシック" pitchFamily="34" charset="-128"/>
            </a:endParaRPr>
          </a:p>
        </p:txBody>
      </p:sp>
    </p:spTree>
    <p:extLst>
      <p:ext uri="{BB962C8B-B14F-4D97-AF65-F5344CB8AC3E}">
        <p14:creationId xmlns:p14="http://schemas.microsoft.com/office/powerpoint/2010/main" val="3957359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itchFamily="34" charset="0"/>
                <a:ea typeface="MS PGothic" pitchFamily="34" charset="-128"/>
              </a:rPr>
              <a:t> An attack surface consists of the reachable and exploitable vulnerabilities in a system</a:t>
            </a:r>
          </a:p>
          <a:p>
            <a:r>
              <a:rPr lang="en-US" altLang="en-US">
                <a:latin typeface="Arial" pitchFamily="34" charset="0"/>
                <a:ea typeface="MS PGothic" pitchFamily="34" charset="-128"/>
              </a:rPr>
              <a:t>[MANA11, HOWA03]. Examples of attack surfaces are the following:</a:t>
            </a:r>
          </a:p>
          <a:p>
            <a:endParaRPr lang="en-US" altLang="en-US">
              <a:latin typeface="Arial" pitchFamily="34" charset="0"/>
              <a:ea typeface="MS PGothic" pitchFamily="34" charset="-128"/>
            </a:endParaRPr>
          </a:p>
          <a:p>
            <a:r>
              <a:rPr lang="en-US" altLang="en-US">
                <a:latin typeface="Arial" pitchFamily="34" charset="0"/>
                <a:ea typeface="MS PGothic" pitchFamily="34" charset="-128"/>
              </a:rPr>
              <a:t>■  Open ports on outward facing Web and other servers, and code listening on</a:t>
            </a:r>
          </a:p>
          <a:p>
            <a:r>
              <a:rPr lang="en-US" altLang="en-US">
                <a:latin typeface="Arial" pitchFamily="34" charset="0"/>
                <a:ea typeface="MS PGothic" pitchFamily="34" charset="-128"/>
              </a:rPr>
              <a:t>those ports</a:t>
            </a:r>
          </a:p>
          <a:p>
            <a:endParaRPr lang="en-US" altLang="en-US">
              <a:latin typeface="Arial" pitchFamily="34" charset="0"/>
              <a:ea typeface="MS PGothic" pitchFamily="34" charset="-128"/>
            </a:endParaRPr>
          </a:p>
          <a:p>
            <a:r>
              <a:rPr lang="en-US" altLang="en-US">
                <a:latin typeface="Arial" pitchFamily="34" charset="0"/>
                <a:ea typeface="MS PGothic" pitchFamily="34" charset="-128"/>
              </a:rPr>
              <a:t>■  Services available on the inside of a firewall</a:t>
            </a:r>
          </a:p>
          <a:p>
            <a:endParaRPr lang="en-US" altLang="en-US">
              <a:latin typeface="Arial" pitchFamily="34" charset="0"/>
              <a:ea typeface="MS PGothic" pitchFamily="34" charset="-128"/>
            </a:endParaRPr>
          </a:p>
          <a:p>
            <a:r>
              <a:rPr lang="en-US" altLang="en-US">
                <a:latin typeface="Arial" pitchFamily="34" charset="0"/>
                <a:ea typeface="MS PGothic" pitchFamily="34" charset="-128"/>
              </a:rPr>
              <a:t>■  Code that processes incoming data, email, XML, office documents, and industry-</a:t>
            </a:r>
          </a:p>
          <a:p>
            <a:r>
              <a:rPr lang="en-US" altLang="en-US">
                <a:latin typeface="Arial" pitchFamily="34" charset="0"/>
                <a:ea typeface="MS PGothic" pitchFamily="34" charset="-128"/>
              </a:rPr>
              <a:t>specific custom data exchange formats</a:t>
            </a:r>
          </a:p>
          <a:p>
            <a:endParaRPr lang="en-US" altLang="en-US">
              <a:latin typeface="Arial" pitchFamily="34" charset="0"/>
              <a:ea typeface="MS PGothic" pitchFamily="34" charset="-128"/>
            </a:endParaRPr>
          </a:p>
          <a:p>
            <a:r>
              <a:rPr lang="en-US" altLang="en-US">
                <a:latin typeface="Arial" pitchFamily="34" charset="0"/>
                <a:ea typeface="MS PGothic" pitchFamily="34" charset="-128"/>
              </a:rPr>
              <a:t>■  Interfaces, SQL, and Web forms</a:t>
            </a:r>
          </a:p>
          <a:p>
            <a:endParaRPr lang="en-US" altLang="en-US">
              <a:latin typeface="Arial" pitchFamily="34" charset="0"/>
              <a:ea typeface="MS PGothic" pitchFamily="34" charset="-128"/>
            </a:endParaRPr>
          </a:p>
          <a:p>
            <a:r>
              <a:rPr lang="en-US" altLang="en-US">
                <a:latin typeface="Arial" pitchFamily="34" charset="0"/>
                <a:ea typeface="MS PGothic" pitchFamily="34" charset="-128"/>
              </a:rPr>
              <a:t>■  An employee with access to sensitive information vulnerable to a social</a:t>
            </a:r>
          </a:p>
          <a:p>
            <a:r>
              <a:rPr lang="en-US" altLang="en-US">
                <a:latin typeface="Arial" pitchFamily="34" charset="0"/>
                <a:ea typeface="MS PGothic" pitchFamily="34" charset="-128"/>
              </a:rPr>
              <a:t>Engineering attack</a:t>
            </a:r>
            <a:endParaRPr lang="en-US" altLang="en-US">
              <a:latin typeface="Arial" pitchFamily="34" charset="0"/>
            </a:endParaRPr>
          </a:p>
        </p:txBody>
      </p:sp>
      <p:sp>
        <p:nvSpPr>
          <p:cNvPr id="993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pitchFamily="34" charset="0"/>
              </a:defRPr>
            </a:lvl1pPr>
            <a:lvl2pPr marL="742950" indent="-285750">
              <a:defRPr sz="1200">
                <a:solidFill>
                  <a:schemeClr val="tx1"/>
                </a:solidFill>
                <a:latin typeface="Arial" pitchFamily="34" charset="0"/>
              </a:defRPr>
            </a:lvl2pPr>
            <a:lvl3pPr marL="1143000" indent="-228600">
              <a:defRPr sz="1200">
                <a:solidFill>
                  <a:schemeClr val="tx1"/>
                </a:solidFill>
                <a:latin typeface="Arial" pitchFamily="34" charset="0"/>
              </a:defRPr>
            </a:lvl3pPr>
            <a:lvl4pPr marL="1600200" indent="-228600">
              <a:defRPr sz="1200">
                <a:solidFill>
                  <a:schemeClr val="tx1"/>
                </a:solidFill>
                <a:latin typeface="Arial" pitchFamily="34" charset="0"/>
              </a:defRPr>
            </a:lvl4pPr>
            <a:lvl5pPr marL="2057400" indent="-228600">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fld id="{B3304193-B4BD-4C6C-B09E-5A38164ACE04}" type="slidenum">
              <a:rPr lang="en-AU" altLang="en-US" sz="1300"/>
              <a:pPr/>
              <a:t>42</a:t>
            </a:fld>
            <a:endParaRPr lang="en-AU" altLang="en-US" sz="130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itchFamily="34" charset="0"/>
                <a:ea typeface="MS PGothic" pitchFamily="34" charset="-128"/>
              </a:rPr>
              <a:t> Attack surfaces can be categorized as follows:</a:t>
            </a:r>
          </a:p>
          <a:p>
            <a:endParaRPr lang="en-US" altLang="en-US">
              <a:latin typeface="Arial" pitchFamily="34" charset="0"/>
              <a:ea typeface="MS PGothic" pitchFamily="34" charset="-128"/>
            </a:endParaRPr>
          </a:p>
          <a:p>
            <a:r>
              <a:rPr lang="en-US" altLang="en-US">
                <a:latin typeface="Arial" pitchFamily="34" charset="0"/>
                <a:ea typeface="MS PGothic" pitchFamily="34" charset="-128"/>
              </a:rPr>
              <a:t>■ Network attack surface:  This category refers to vulnerabilities over an enterprise</a:t>
            </a:r>
          </a:p>
          <a:p>
            <a:r>
              <a:rPr lang="en-US" altLang="en-US">
                <a:latin typeface="Arial" pitchFamily="34" charset="0"/>
                <a:ea typeface="MS PGothic" pitchFamily="34" charset="-128"/>
              </a:rPr>
              <a:t>network, wide-area network, or the Internet. Included in this category are network</a:t>
            </a:r>
          </a:p>
          <a:p>
            <a:r>
              <a:rPr lang="en-US" altLang="en-US">
                <a:latin typeface="Arial" pitchFamily="34" charset="0"/>
                <a:ea typeface="MS PGothic" pitchFamily="34" charset="-128"/>
              </a:rPr>
              <a:t>protocol vulnerabilities, such as those used for a denial-of-service attack,</a:t>
            </a:r>
          </a:p>
          <a:p>
            <a:r>
              <a:rPr lang="en-US" altLang="en-US">
                <a:latin typeface="Arial" pitchFamily="34" charset="0"/>
                <a:ea typeface="MS PGothic" pitchFamily="34" charset="-128"/>
              </a:rPr>
              <a:t>disruption of communications links, and various forms of intruder attacks.</a:t>
            </a:r>
          </a:p>
          <a:p>
            <a:endParaRPr lang="en-US" altLang="en-US">
              <a:latin typeface="Arial" pitchFamily="34" charset="0"/>
              <a:ea typeface="MS PGothic" pitchFamily="34" charset="-128"/>
            </a:endParaRPr>
          </a:p>
          <a:p>
            <a:r>
              <a:rPr lang="en-US" altLang="en-US">
                <a:latin typeface="Arial" pitchFamily="34" charset="0"/>
                <a:ea typeface="MS PGothic" pitchFamily="34" charset="-128"/>
              </a:rPr>
              <a:t>■ Software attack surface: This refers to vulnerabilities in application, utility,</a:t>
            </a:r>
          </a:p>
          <a:p>
            <a:r>
              <a:rPr lang="en-US" altLang="en-US">
                <a:latin typeface="Arial" pitchFamily="34" charset="0"/>
                <a:ea typeface="MS PGothic" pitchFamily="34" charset="-128"/>
              </a:rPr>
              <a:t>or operating system code. A particular focus in this category is Web server</a:t>
            </a:r>
          </a:p>
          <a:p>
            <a:r>
              <a:rPr lang="en-US" altLang="en-US">
                <a:latin typeface="Arial" pitchFamily="34" charset="0"/>
                <a:ea typeface="MS PGothic" pitchFamily="34" charset="-128"/>
              </a:rPr>
              <a:t>Software.</a:t>
            </a:r>
          </a:p>
          <a:p>
            <a:endParaRPr lang="en-US" altLang="en-US">
              <a:latin typeface="Arial" pitchFamily="34" charset="0"/>
              <a:ea typeface="MS PGothic" pitchFamily="34" charset="-128"/>
            </a:endParaRPr>
          </a:p>
          <a:p>
            <a:r>
              <a:rPr lang="en-US" altLang="en-US">
                <a:latin typeface="Arial" pitchFamily="34" charset="0"/>
                <a:ea typeface="MS PGothic" pitchFamily="34" charset="-128"/>
              </a:rPr>
              <a:t>■ Human attack surface: This category refers to vulnerabilities created by</a:t>
            </a:r>
          </a:p>
          <a:p>
            <a:r>
              <a:rPr lang="en-US" altLang="en-US">
                <a:latin typeface="Arial" pitchFamily="34" charset="0"/>
                <a:ea typeface="MS PGothic" pitchFamily="34" charset="-128"/>
              </a:rPr>
              <a:t>personnel or outsiders, such as social engineering, human error, and trusted</a:t>
            </a:r>
          </a:p>
          <a:p>
            <a:r>
              <a:rPr lang="en-US" altLang="en-US">
                <a:latin typeface="Arial" pitchFamily="34" charset="0"/>
                <a:ea typeface="MS PGothic" pitchFamily="34" charset="-128"/>
              </a:rPr>
              <a:t>insiders.</a:t>
            </a:r>
            <a:endParaRPr lang="en-US" altLang="en-US">
              <a:latin typeface="Arial" pitchFamily="34" charset="0"/>
            </a:endParaRPr>
          </a:p>
        </p:txBody>
      </p:sp>
      <p:sp>
        <p:nvSpPr>
          <p:cNvPr id="1013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pitchFamily="34" charset="0"/>
              </a:defRPr>
            </a:lvl1pPr>
            <a:lvl2pPr marL="742950" indent="-285750">
              <a:defRPr sz="1200">
                <a:solidFill>
                  <a:schemeClr val="tx1"/>
                </a:solidFill>
                <a:latin typeface="Arial" pitchFamily="34" charset="0"/>
              </a:defRPr>
            </a:lvl2pPr>
            <a:lvl3pPr marL="1143000" indent="-228600">
              <a:defRPr sz="1200">
                <a:solidFill>
                  <a:schemeClr val="tx1"/>
                </a:solidFill>
                <a:latin typeface="Arial" pitchFamily="34" charset="0"/>
              </a:defRPr>
            </a:lvl3pPr>
            <a:lvl4pPr marL="1600200" indent="-228600">
              <a:defRPr sz="1200">
                <a:solidFill>
                  <a:schemeClr val="tx1"/>
                </a:solidFill>
                <a:latin typeface="Arial" pitchFamily="34" charset="0"/>
              </a:defRPr>
            </a:lvl4pPr>
            <a:lvl5pPr marL="2057400" indent="-228600">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fld id="{F09EF81A-BFE6-438D-9513-38444439B215}" type="slidenum">
              <a:rPr lang="en-AU" altLang="en-US" sz="1300"/>
              <a:pPr/>
              <a:t>43</a:t>
            </a:fld>
            <a:endParaRPr lang="en-AU" altLang="en-US" sz="130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endParaRPr lang="en-US" dirty="0"/>
          </a:p>
        </p:txBody>
      </p:sp>
      <p:sp>
        <p:nvSpPr>
          <p:cNvPr id="100356" name="Slide Number Placeholder 3"/>
          <p:cNvSpPr>
            <a:spLocks noGrp="1"/>
          </p:cNvSpPr>
          <p:nvPr>
            <p:ph type="sldNum" sz="quarter" idx="5"/>
          </p:nvPr>
        </p:nvSpPr>
        <p:spPr/>
        <p:txBody>
          <a:bodyPr/>
          <a:lstStyle/>
          <a:p>
            <a:pPr>
              <a:defRPr/>
            </a:pPr>
            <a:fld id="{85EC05E4-BF01-416B-BD57-4CB81FD9ECBF}" type="slidenum">
              <a:rPr lang="en-AU" smtClean="0">
                <a:latin typeface="Arial" pitchFamily="34" charset="0"/>
              </a:rPr>
              <a:pPr>
                <a:defRPr/>
              </a:pPr>
              <a:t>44</a:t>
            </a:fld>
            <a:endParaRPr lang="en-AU">
              <a:latin typeface="Arial" pitchFamily="34" charset="0"/>
            </a:endParaRPr>
          </a:p>
        </p:txBody>
      </p:sp>
    </p:spTree>
    <p:extLst>
      <p:ext uri="{BB962C8B-B14F-4D97-AF65-F5344CB8AC3E}">
        <p14:creationId xmlns:p14="http://schemas.microsoft.com/office/powerpoint/2010/main" val="29923428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p:txBody>
          <a:bodyPr/>
          <a:lstStyle/>
          <a:p>
            <a:pPr>
              <a:defRPr/>
            </a:pPr>
            <a:r>
              <a:rPr lang="en-US"/>
              <a:t>1.#</a:t>
            </a: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endParaRPr lang="en-US">
              <a:latin typeface="Arial" pitchFamily="34" charset="0"/>
              <a:ea typeface="ＭＳ Ｐゴシック" pitchFamily="34" charset="-128"/>
            </a:endParaRPr>
          </a:p>
        </p:txBody>
      </p:sp>
    </p:spTree>
    <p:extLst>
      <p:ext uri="{BB962C8B-B14F-4D97-AF65-F5344CB8AC3E}">
        <p14:creationId xmlns:p14="http://schemas.microsoft.com/office/powerpoint/2010/main" val="39368527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p:txBody>
          <a:bodyPr/>
          <a:lstStyle/>
          <a:p>
            <a:pPr>
              <a:defRPr/>
            </a:pPr>
            <a:r>
              <a:rPr lang="en-US"/>
              <a:t>1.#</a:t>
            </a: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endParaRPr lang="en-US">
              <a:latin typeface="Arial" pitchFamily="34" charset="0"/>
              <a:ea typeface="ＭＳ Ｐゴシック" pitchFamily="34" charset="-128"/>
            </a:endParaRPr>
          </a:p>
        </p:txBody>
      </p:sp>
    </p:spTree>
    <p:extLst>
      <p:ext uri="{BB962C8B-B14F-4D97-AF65-F5344CB8AC3E}">
        <p14:creationId xmlns:p14="http://schemas.microsoft.com/office/powerpoint/2010/main" val="27403342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p:txBody>
          <a:bodyPr/>
          <a:lstStyle/>
          <a:p>
            <a:pPr>
              <a:defRPr/>
            </a:pPr>
            <a:r>
              <a:rPr lang="en-US"/>
              <a:t>1.#</a:t>
            </a: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endParaRPr lang="en-US">
              <a:latin typeface="Arial" pitchFamily="34" charset="0"/>
              <a:ea typeface="ＭＳ Ｐゴシック" pitchFamily="34" charset="-128"/>
            </a:endParaRPr>
          </a:p>
        </p:txBody>
      </p:sp>
    </p:spTree>
    <p:extLst>
      <p:ext uri="{BB962C8B-B14F-4D97-AF65-F5344CB8AC3E}">
        <p14:creationId xmlns:p14="http://schemas.microsoft.com/office/powerpoint/2010/main" val="2867879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p:spPr>
        <p:txBody>
          <a:bodyPr/>
          <a:lstStyle/>
          <a:p>
            <a:r>
              <a:rPr lang="en-US" b="1">
                <a:latin typeface="Arial" pitchFamily="34" charset="0"/>
                <a:ea typeface="ＭＳ Ｐゴシック" pitchFamily="34" charset="-128"/>
              </a:rPr>
              <a:t>Confidentiality </a:t>
            </a:r>
          </a:p>
          <a:p>
            <a:endParaRPr lang="en-US">
              <a:latin typeface="Arial" pitchFamily="34" charset="0"/>
              <a:ea typeface="ＭＳ Ｐゴシック" pitchFamily="34" charset="-128"/>
            </a:endParaRPr>
          </a:p>
          <a:p>
            <a:r>
              <a:rPr lang="en-US">
                <a:latin typeface="Arial" pitchFamily="34" charset="0"/>
                <a:ea typeface="ＭＳ Ｐゴシック" pitchFamily="34" charset="-128"/>
              </a:rPr>
              <a:t>Student grade information is an asset whose confidentiality is</a:t>
            </a:r>
          </a:p>
          <a:p>
            <a:r>
              <a:rPr lang="en-US">
                <a:latin typeface="Arial" pitchFamily="34" charset="0"/>
                <a:ea typeface="ＭＳ Ｐゴシック" pitchFamily="34" charset="-128"/>
              </a:rPr>
              <a:t>considered to be highly important by students. In the United States, the release of</a:t>
            </a:r>
          </a:p>
          <a:p>
            <a:r>
              <a:rPr lang="en-US">
                <a:latin typeface="Arial" pitchFamily="34" charset="0"/>
                <a:ea typeface="ＭＳ Ｐゴシック" pitchFamily="34" charset="-128"/>
              </a:rPr>
              <a:t>such information is regulated by the Family Educational Rights and Privacy Act</a:t>
            </a:r>
          </a:p>
          <a:p>
            <a:r>
              <a:rPr lang="en-US">
                <a:latin typeface="Arial" pitchFamily="34" charset="0"/>
                <a:ea typeface="ＭＳ Ｐゴシック" pitchFamily="34" charset="-128"/>
              </a:rPr>
              <a:t>(FERPA). Grade information should only be available to students, their parents,</a:t>
            </a:r>
          </a:p>
          <a:p>
            <a:r>
              <a:rPr lang="en-US">
                <a:latin typeface="Arial" pitchFamily="34" charset="0"/>
                <a:ea typeface="ＭＳ Ｐゴシック" pitchFamily="34" charset="-128"/>
              </a:rPr>
              <a:t>and employees that require the information to do their job. Student enrollment</a:t>
            </a:r>
          </a:p>
          <a:p>
            <a:r>
              <a:rPr lang="en-US">
                <a:latin typeface="Arial" pitchFamily="34" charset="0"/>
                <a:ea typeface="ＭＳ Ｐゴシック" pitchFamily="34" charset="-128"/>
              </a:rPr>
              <a:t>information may have a moderate confidentiality rating. While still covered by</a:t>
            </a:r>
          </a:p>
          <a:p>
            <a:r>
              <a:rPr lang="en-US">
                <a:latin typeface="Arial" pitchFamily="34" charset="0"/>
                <a:ea typeface="ＭＳ Ｐゴシック" pitchFamily="34" charset="-128"/>
              </a:rPr>
              <a:t>FERPA, this information is seen by more people on a daily basis, is less likely to be</a:t>
            </a:r>
          </a:p>
          <a:p>
            <a:r>
              <a:rPr lang="en-US">
                <a:latin typeface="Arial" pitchFamily="34" charset="0"/>
                <a:ea typeface="ＭＳ Ｐゴシック" pitchFamily="34" charset="-128"/>
              </a:rPr>
              <a:t>targeted than grade information, and results in less damage if disclosed. Directory</a:t>
            </a:r>
          </a:p>
          <a:p>
            <a:r>
              <a:rPr lang="en-US">
                <a:latin typeface="Arial" pitchFamily="34" charset="0"/>
                <a:ea typeface="ＭＳ Ｐゴシック" pitchFamily="34" charset="-128"/>
              </a:rPr>
              <a:t>information (such as lists of students, faculty, or departmental lists) may be assigned</a:t>
            </a:r>
          </a:p>
          <a:p>
            <a:r>
              <a:rPr lang="en-US">
                <a:latin typeface="Arial" pitchFamily="34" charset="0"/>
                <a:ea typeface="ＭＳ Ｐゴシック" pitchFamily="34" charset="-128"/>
              </a:rPr>
              <a:t>a low confidentiality rating or indeed no rating. This information is typically freely</a:t>
            </a:r>
          </a:p>
          <a:p>
            <a:r>
              <a:rPr lang="en-US">
                <a:latin typeface="Arial" pitchFamily="34" charset="0"/>
                <a:ea typeface="ＭＳ Ｐゴシック" pitchFamily="34" charset="-128"/>
              </a:rPr>
              <a:t>available to the public and published on a school’s Web site.</a:t>
            </a:r>
          </a:p>
          <a:p>
            <a:endParaRPr lang="en-US">
              <a:latin typeface="Arial" pitchFamily="34" charset="0"/>
              <a:ea typeface="ＭＳ Ｐゴシック" pitchFamily="34" charset="-128"/>
            </a:endParaRPr>
          </a:p>
          <a:p>
            <a:r>
              <a:rPr lang="en-US" b="1">
                <a:latin typeface="Arial" pitchFamily="34" charset="0"/>
                <a:ea typeface="ＭＳ Ｐゴシック" pitchFamily="34" charset="-128"/>
              </a:rPr>
              <a:t>Integrity </a:t>
            </a:r>
          </a:p>
          <a:p>
            <a:endParaRPr lang="en-US" b="1">
              <a:latin typeface="Arial" pitchFamily="34" charset="0"/>
              <a:ea typeface="ＭＳ Ｐゴシック" pitchFamily="34" charset="-128"/>
            </a:endParaRPr>
          </a:p>
          <a:p>
            <a:r>
              <a:rPr lang="en-US">
                <a:latin typeface="Arial" pitchFamily="34" charset="0"/>
                <a:ea typeface="ＭＳ Ｐゴシック" pitchFamily="34" charset="-128"/>
              </a:rPr>
              <a:t>Several aspects of integrity are illustrated by the example of a hospital</a:t>
            </a:r>
          </a:p>
          <a:p>
            <a:r>
              <a:rPr lang="en-US">
                <a:latin typeface="Arial" pitchFamily="34" charset="0"/>
                <a:ea typeface="ＭＳ Ｐゴシック" pitchFamily="34" charset="-128"/>
              </a:rPr>
              <a:t>patient’s allergy information stored in a database. The doctor should be able to</a:t>
            </a:r>
          </a:p>
          <a:p>
            <a:r>
              <a:rPr lang="en-US">
                <a:latin typeface="Arial" pitchFamily="34" charset="0"/>
                <a:ea typeface="ＭＳ Ｐゴシック" pitchFamily="34" charset="-128"/>
              </a:rPr>
              <a:t>trust that the information is correct and current. Now suppose that an employee</a:t>
            </a:r>
          </a:p>
          <a:p>
            <a:r>
              <a:rPr lang="en-US">
                <a:latin typeface="Arial" pitchFamily="34" charset="0"/>
                <a:ea typeface="ＭＳ Ｐゴシック" pitchFamily="34" charset="-128"/>
              </a:rPr>
              <a:t>(e.g., a nurse) who is authorized to view and update this information deliberately</a:t>
            </a:r>
          </a:p>
          <a:p>
            <a:r>
              <a:rPr lang="en-US">
                <a:latin typeface="Arial" pitchFamily="34" charset="0"/>
                <a:ea typeface="ＭＳ Ｐゴシック" pitchFamily="34" charset="-128"/>
              </a:rPr>
              <a:t>falsifies the data to cause harm to the hospital. The database needs to be restored</a:t>
            </a:r>
          </a:p>
          <a:p>
            <a:r>
              <a:rPr lang="en-US">
                <a:latin typeface="Arial" pitchFamily="34" charset="0"/>
                <a:ea typeface="ＭＳ Ｐゴシック" pitchFamily="34" charset="-128"/>
              </a:rPr>
              <a:t>to a trusted basis quickly, and it should be possible to trace the error back to the</a:t>
            </a:r>
          </a:p>
          <a:p>
            <a:r>
              <a:rPr lang="en-US">
                <a:latin typeface="Arial" pitchFamily="34" charset="0"/>
                <a:ea typeface="ＭＳ Ｐゴシック" pitchFamily="34" charset="-128"/>
              </a:rPr>
              <a:t>person responsible. Patient allergy information is an example of an asset with a high</a:t>
            </a:r>
          </a:p>
          <a:p>
            <a:r>
              <a:rPr lang="en-US">
                <a:latin typeface="Arial" pitchFamily="34" charset="0"/>
                <a:ea typeface="ＭＳ Ｐゴシック" pitchFamily="34" charset="-128"/>
              </a:rPr>
              <a:t>requirement for integrity. Inaccurate information could result in serious harm or</a:t>
            </a:r>
          </a:p>
          <a:p>
            <a:r>
              <a:rPr lang="en-US">
                <a:latin typeface="Arial" pitchFamily="34" charset="0"/>
                <a:ea typeface="ＭＳ Ｐゴシック" pitchFamily="34" charset="-128"/>
              </a:rPr>
              <a:t>death to a patient and expose the hospital to massive liability.</a:t>
            </a:r>
          </a:p>
          <a:p>
            <a:endParaRPr lang="en-US">
              <a:latin typeface="Arial" pitchFamily="34" charset="0"/>
              <a:ea typeface="ＭＳ Ｐゴシック" pitchFamily="34" charset="-128"/>
            </a:endParaRPr>
          </a:p>
          <a:p>
            <a:r>
              <a:rPr lang="en-US">
                <a:latin typeface="Arial" pitchFamily="34" charset="0"/>
                <a:ea typeface="ＭＳ Ｐゴシック" pitchFamily="34" charset="-128"/>
              </a:rPr>
              <a:t>An example of an asset that may be assigned a moderate level of integrity</a:t>
            </a:r>
          </a:p>
          <a:p>
            <a:r>
              <a:rPr lang="en-US">
                <a:latin typeface="Arial" pitchFamily="34" charset="0"/>
                <a:ea typeface="ＭＳ Ｐゴシック" pitchFamily="34" charset="-128"/>
              </a:rPr>
              <a:t>requirement is a Web site that offers a forum to registered users to discuss some</a:t>
            </a:r>
          </a:p>
          <a:p>
            <a:r>
              <a:rPr lang="en-US">
                <a:latin typeface="Arial" pitchFamily="34" charset="0"/>
                <a:ea typeface="ＭＳ Ｐゴシック" pitchFamily="34" charset="-128"/>
              </a:rPr>
              <a:t>specific topic. Either a registered user or a hacker could falsify some entries or deface</a:t>
            </a:r>
          </a:p>
          <a:p>
            <a:r>
              <a:rPr lang="en-US">
                <a:latin typeface="Arial" pitchFamily="34" charset="0"/>
                <a:ea typeface="ＭＳ Ｐゴシック" pitchFamily="34" charset="-128"/>
              </a:rPr>
              <a:t>the Web site. If the forum exists only for the enjoyment of the users, brings</a:t>
            </a:r>
          </a:p>
          <a:p>
            <a:r>
              <a:rPr lang="en-US">
                <a:latin typeface="Arial" pitchFamily="34" charset="0"/>
                <a:ea typeface="ＭＳ Ｐゴシック" pitchFamily="34" charset="-128"/>
              </a:rPr>
              <a:t>in little or no advertising revenue, and is not used for something important such</a:t>
            </a:r>
          </a:p>
          <a:p>
            <a:r>
              <a:rPr lang="en-US">
                <a:latin typeface="Arial" pitchFamily="34" charset="0"/>
                <a:ea typeface="ＭＳ Ｐゴシック" pitchFamily="34" charset="-128"/>
              </a:rPr>
              <a:t> as research, then potential damage is not severe. The Web master may experience</a:t>
            </a:r>
          </a:p>
          <a:p>
            <a:r>
              <a:rPr lang="en-US">
                <a:latin typeface="Arial" pitchFamily="34" charset="0"/>
                <a:ea typeface="ＭＳ Ｐゴシック" pitchFamily="34" charset="-128"/>
              </a:rPr>
              <a:t>some data, financial, and time loss.</a:t>
            </a:r>
          </a:p>
          <a:p>
            <a:endParaRPr lang="en-US">
              <a:latin typeface="Arial" pitchFamily="34" charset="0"/>
              <a:ea typeface="ＭＳ Ｐゴシック" pitchFamily="34" charset="-128"/>
            </a:endParaRPr>
          </a:p>
          <a:p>
            <a:r>
              <a:rPr lang="en-US">
                <a:latin typeface="Arial" pitchFamily="34" charset="0"/>
                <a:ea typeface="ＭＳ Ｐゴシック" pitchFamily="34" charset="-128"/>
              </a:rPr>
              <a:t>An example of a low-integrity requirement is an anonymous online poll. Many</a:t>
            </a:r>
          </a:p>
          <a:p>
            <a:r>
              <a:rPr lang="en-US">
                <a:latin typeface="Arial" pitchFamily="34" charset="0"/>
                <a:ea typeface="ＭＳ Ｐゴシック" pitchFamily="34" charset="-128"/>
              </a:rPr>
              <a:t>Web sites, such as news organizations, offer these polls to their users with very few</a:t>
            </a:r>
          </a:p>
          <a:p>
            <a:r>
              <a:rPr lang="en-US">
                <a:latin typeface="Arial" pitchFamily="34" charset="0"/>
                <a:ea typeface="ＭＳ Ｐゴシック" pitchFamily="34" charset="-128"/>
              </a:rPr>
              <a:t>safeguards. However, the inaccuracy and unscientific nature of such polls are well</a:t>
            </a:r>
          </a:p>
          <a:p>
            <a:r>
              <a:rPr lang="en-US">
                <a:latin typeface="Arial" pitchFamily="34" charset="0"/>
                <a:ea typeface="ＭＳ Ｐゴシック" pitchFamily="34" charset="-128"/>
              </a:rPr>
              <a:t>understood.</a:t>
            </a:r>
          </a:p>
          <a:p>
            <a:endParaRPr lang="en-US">
              <a:latin typeface="Arial" pitchFamily="34" charset="0"/>
              <a:ea typeface="ＭＳ Ｐゴシック" pitchFamily="34" charset="-128"/>
            </a:endParaRPr>
          </a:p>
          <a:p>
            <a:r>
              <a:rPr lang="en-US" b="1">
                <a:latin typeface="Arial" pitchFamily="34" charset="0"/>
                <a:ea typeface="ＭＳ Ｐゴシック" pitchFamily="34" charset="-128"/>
              </a:rPr>
              <a:t>Availability </a:t>
            </a:r>
          </a:p>
          <a:p>
            <a:endParaRPr lang="en-US" b="1">
              <a:latin typeface="Arial" pitchFamily="34" charset="0"/>
              <a:ea typeface="ＭＳ Ｐゴシック" pitchFamily="34" charset="-128"/>
            </a:endParaRPr>
          </a:p>
          <a:p>
            <a:r>
              <a:rPr lang="en-US">
                <a:latin typeface="Arial" pitchFamily="34" charset="0"/>
                <a:ea typeface="ＭＳ Ｐゴシック" pitchFamily="34" charset="-128"/>
              </a:rPr>
              <a:t>The more critical a component or service, the higher is the level of</a:t>
            </a:r>
          </a:p>
          <a:p>
            <a:r>
              <a:rPr lang="en-US">
                <a:latin typeface="Arial" pitchFamily="34" charset="0"/>
                <a:ea typeface="ＭＳ Ｐゴシック" pitchFamily="34" charset="-128"/>
              </a:rPr>
              <a:t>availability required. Consider a system that provides authentication services for</a:t>
            </a:r>
          </a:p>
          <a:p>
            <a:r>
              <a:rPr lang="en-US">
                <a:latin typeface="Arial" pitchFamily="34" charset="0"/>
                <a:ea typeface="ＭＳ Ｐゴシック" pitchFamily="34" charset="-128"/>
              </a:rPr>
              <a:t>critical systems, applications, and devices. An interruption of service results in the</a:t>
            </a:r>
          </a:p>
          <a:p>
            <a:r>
              <a:rPr lang="en-US">
                <a:latin typeface="Arial" pitchFamily="34" charset="0"/>
                <a:ea typeface="ＭＳ Ｐゴシック" pitchFamily="34" charset="-128"/>
              </a:rPr>
              <a:t>inability for customers to access computing resources and for the staff to access</a:t>
            </a:r>
          </a:p>
          <a:p>
            <a:r>
              <a:rPr lang="en-US">
                <a:latin typeface="Arial" pitchFamily="34" charset="0"/>
                <a:ea typeface="ＭＳ Ｐゴシック" pitchFamily="34" charset="-128"/>
              </a:rPr>
              <a:t>the resources they need to perform critical tasks. The loss of the service translates</a:t>
            </a:r>
          </a:p>
          <a:p>
            <a:r>
              <a:rPr lang="en-US">
                <a:latin typeface="Arial" pitchFamily="34" charset="0"/>
                <a:ea typeface="ＭＳ Ｐゴシック" pitchFamily="34" charset="-128"/>
              </a:rPr>
              <a:t>into a large financial loss due to lost employee productivity and potential</a:t>
            </a:r>
          </a:p>
          <a:p>
            <a:r>
              <a:rPr lang="en-US">
                <a:latin typeface="Arial" pitchFamily="34" charset="0"/>
                <a:ea typeface="ＭＳ Ｐゴシック" pitchFamily="34" charset="-128"/>
              </a:rPr>
              <a:t>customer loss.</a:t>
            </a:r>
          </a:p>
          <a:p>
            <a:endParaRPr lang="en-US">
              <a:latin typeface="Arial" pitchFamily="34" charset="0"/>
              <a:ea typeface="ＭＳ Ｐゴシック" pitchFamily="34" charset="-128"/>
            </a:endParaRPr>
          </a:p>
          <a:p>
            <a:r>
              <a:rPr lang="en-US">
                <a:latin typeface="Arial" pitchFamily="34" charset="0"/>
                <a:ea typeface="ＭＳ Ｐゴシック" pitchFamily="34" charset="-128"/>
              </a:rPr>
              <a:t>An example of an asset that typically would be rated as having a moderate</a:t>
            </a:r>
          </a:p>
          <a:p>
            <a:r>
              <a:rPr lang="en-US">
                <a:latin typeface="Arial" pitchFamily="34" charset="0"/>
                <a:ea typeface="ＭＳ Ｐゴシック" pitchFamily="34" charset="-128"/>
              </a:rPr>
              <a:t>availability requirement is a public Web site for a university; the Web site provides</a:t>
            </a:r>
          </a:p>
          <a:p>
            <a:r>
              <a:rPr lang="en-US">
                <a:latin typeface="Arial" pitchFamily="34" charset="0"/>
                <a:ea typeface="ＭＳ Ｐゴシック" pitchFamily="34" charset="-128"/>
              </a:rPr>
              <a:t>information for current and prospective students and donors. Such a site is not a</a:t>
            </a:r>
          </a:p>
          <a:p>
            <a:r>
              <a:rPr lang="en-US">
                <a:latin typeface="Arial" pitchFamily="34" charset="0"/>
                <a:ea typeface="ＭＳ Ｐゴシック" pitchFamily="34" charset="-128"/>
              </a:rPr>
              <a:t>critical component of the university’s information system, but its unavailability will</a:t>
            </a:r>
          </a:p>
          <a:p>
            <a:r>
              <a:rPr lang="en-US">
                <a:latin typeface="Arial" pitchFamily="34" charset="0"/>
                <a:ea typeface="ＭＳ Ｐゴシック" pitchFamily="34" charset="-128"/>
              </a:rPr>
              <a:t>cause some embarrassment.</a:t>
            </a:r>
          </a:p>
          <a:p>
            <a:endParaRPr lang="en-US">
              <a:latin typeface="Arial" pitchFamily="34" charset="0"/>
              <a:ea typeface="ＭＳ Ｐゴシック" pitchFamily="34" charset="-128"/>
            </a:endParaRPr>
          </a:p>
          <a:p>
            <a:r>
              <a:rPr lang="en-US">
                <a:latin typeface="Arial" pitchFamily="34" charset="0"/>
                <a:ea typeface="ＭＳ Ｐゴシック" pitchFamily="34" charset="-128"/>
              </a:rPr>
              <a:t>An online telephone directory lookup application would be classified as a low availability</a:t>
            </a:r>
          </a:p>
          <a:p>
            <a:r>
              <a:rPr lang="en-US">
                <a:latin typeface="Arial" pitchFamily="34" charset="0"/>
                <a:ea typeface="ＭＳ Ｐゴシック" pitchFamily="34" charset="-128"/>
              </a:rPr>
              <a:t>requirement. Although the temporary loss of the application may be</a:t>
            </a:r>
          </a:p>
          <a:p>
            <a:r>
              <a:rPr lang="en-US">
                <a:latin typeface="Arial" pitchFamily="34" charset="0"/>
                <a:ea typeface="ＭＳ Ｐゴシック" pitchFamily="34" charset="-128"/>
              </a:rPr>
              <a:t>an annoyance, there are other ways to access the information, such as a hardcopy</a:t>
            </a:r>
          </a:p>
          <a:p>
            <a:r>
              <a:rPr lang="en-US">
                <a:latin typeface="Arial" pitchFamily="34" charset="0"/>
                <a:ea typeface="ＭＳ Ｐゴシック" pitchFamily="34" charset="-128"/>
              </a:rPr>
              <a:t>directory or the operator.</a:t>
            </a:r>
            <a:endParaRPr lang="en-US" sz="1100">
              <a:latin typeface="Arial" pitchFamily="34" charset="0"/>
              <a:ea typeface="ＭＳ Ｐゴシック" pitchFamily="34" charset="-128"/>
            </a:endParaRPr>
          </a:p>
        </p:txBody>
      </p:sp>
      <p:sp>
        <p:nvSpPr>
          <p:cNvPr id="78852" name="Slide Number Placeholder 3"/>
          <p:cNvSpPr>
            <a:spLocks noGrp="1"/>
          </p:cNvSpPr>
          <p:nvPr>
            <p:ph type="sldNum" sz="quarter" idx="5"/>
          </p:nvPr>
        </p:nvSpPr>
        <p:spPr/>
        <p:txBody>
          <a:bodyPr/>
          <a:lstStyle/>
          <a:p>
            <a:pPr>
              <a:defRPr/>
            </a:pPr>
            <a:fld id="{E21DDBB9-BAE3-4BE6-B3BD-7081D54D11C7}" type="slidenum">
              <a:rPr lang="en-AU" smtClean="0">
                <a:latin typeface="Arial" pitchFamily="34" charset="0"/>
              </a:rPr>
              <a:pPr>
                <a:defRPr/>
              </a:pPr>
              <a:t>7</a:t>
            </a:fld>
            <a:endParaRPr lang="en-AU">
              <a:latin typeface="Arial" pitchFamily="34" charset="0"/>
            </a:endParaRPr>
          </a:p>
        </p:txBody>
      </p:sp>
    </p:spTree>
    <p:extLst>
      <p:ext uri="{BB962C8B-B14F-4D97-AF65-F5344CB8AC3E}">
        <p14:creationId xmlns:p14="http://schemas.microsoft.com/office/powerpoint/2010/main" val="754272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p:spPr>
        <p:txBody>
          <a:bodyPr/>
          <a:lstStyle/>
          <a:p>
            <a:endParaRPr lang="en-US">
              <a:latin typeface="Arial" pitchFamily="34" charset="0"/>
              <a:ea typeface="ＭＳ Ｐゴシック" pitchFamily="34" charset="-128"/>
            </a:endParaRPr>
          </a:p>
        </p:txBody>
      </p:sp>
      <p:sp>
        <p:nvSpPr>
          <p:cNvPr id="76804" name="Slide Number Placeholder 3"/>
          <p:cNvSpPr>
            <a:spLocks noGrp="1"/>
          </p:cNvSpPr>
          <p:nvPr>
            <p:ph type="sldNum" sz="quarter" idx="5"/>
          </p:nvPr>
        </p:nvSpPr>
        <p:spPr/>
        <p:txBody>
          <a:bodyPr/>
          <a:lstStyle/>
          <a:p>
            <a:pPr>
              <a:defRPr/>
            </a:pPr>
            <a:fld id="{51582B9B-368B-428F-974F-39AC6E42415F}" type="slidenum">
              <a:rPr lang="en-AU" smtClean="0">
                <a:latin typeface="Arial" pitchFamily="34" charset="0"/>
              </a:rPr>
              <a:pPr>
                <a:defRPr/>
              </a:pPr>
              <a:t>8</a:t>
            </a:fld>
            <a:endParaRPr lang="en-AU">
              <a:latin typeface="Arial" pitchFamily="34" charset="0"/>
            </a:endParaRPr>
          </a:p>
        </p:txBody>
      </p:sp>
    </p:spTree>
    <p:extLst>
      <p:ext uri="{BB962C8B-B14F-4D97-AF65-F5344CB8AC3E}">
        <p14:creationId xmlns:p14="http://schemas.microsoft.com/office/powerpoint/2010/main" val="33046321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p:spPr>
        <p:txBody>
          <a:bodyPr/>
          <a:lstStyle/>
          <a:p>
            <a:endParaRPr lang="en-US" sz="1100">
              <a:latin typeface="Arial" pitchFamily="34" charset="0"/>
              <a:ea typeface="ＭＳ Ｐゴシック" pitchFamily="34" charset="-128"/>
              <a:cs typeface="Arial" pitchFamily="34" charset="0"/>
            </a:endParaRPr>
          </a:p>
        </p:txBody>
      </p:sp>
      <p:sp>
        <p:nvSpPr>
          <p:cNvPr id="77828" name="Slide Number Placeholder 3"/>
          <p:cNvSpPr>
            <a:spLocks noGrp="1"/>
          </p:cNvSpPr>
          <p:nvPr>
            <p:ph type="sldNum" sz="quarter" idx="5"/>
          </p:nvPr>
        </p:nvSpPr>
        <p:spPr/>
        <p:txBody>
          <a:bodyPr/>
          <a:lstStyle/>
          <a:p>
            <a:pPr>
              <a:defRPr/>
            </a:pPr>
            <a:fld id="{672B71C4-58A4-41CE-AA76-B580FA490F7F}" type="slidenum">
              <a:rPr lang="en-AU" smtClean="0">
                <a:latin typeface="Arial" pitchFamily="34" charset="0"/>
              </a:rPr>
              <a:pPr>
                <a:defRPr/>
              </a:pPr>
              <a:t>9</a:t>
            </a:fld>
            <a:endParaRPr lang="en-AU">
              <a:latin typeface="Arial" pitchFamily="34" charset="0"/>
            </a:endParaRPr>
          </a:p>
        </p:txBody>
      </p:sp>
    </p:spTree>
    <p:extLst>
      <p:ext uri="{BB962C8B-B14F-4D97-AF65-F5344CB8AC3E}">
        <p14:creationId xmlns:p14="http://schemas.microsoft.com/office/powerpoint/2010/main" val="1962499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031"/>
          <p:cNvSpPr>
            <a:spLocks noGrp="1" noChangeArrowheads="1"/>
          </p:cNvSpPr>
          <p:nvPr>
            <p:ph type="sldNum" sz="quarter" idx="5"/>
          </p:nvPr>
        </p:nvSpPr>
        <p:spPr/>
        <p:txBody>
          <a:bodyPr/>
          <a:lstStyle/>
          <a:p>
            <a:pPr>
              <a:defRPr/>
            </a:pPr>
            <a:fld id="{7347CEF2-8D09-4F1A-82E5-1762CC54401C}" type="slidenum">
              <a:rPr lang="en-AU" smtClean="0">
                <a:latin typeface="Arial" pitchFamily="34" charset="0"/>
              </a:rPr>
              <a:pPr>
                <a:defRPr/>
              </a:pPr>
              <a:t>11</a:t>
            </a:fld>
            <a:endParaRPr lang="en-AU">
              <a:latin typeface="Arial" pitchFamily="34"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r>
              <a:rPr lang="en-US">
                <a:latin typeface="Arial" pitchFamily="34" charset="0"/>
                <a:ea typeface="ＭＳ Ｐゴシック" pitchFamily="34" charset="-128"/>
              </a:rPr>
              <a:t> </a:t>
            </a:r>
            <a:endParaRPr lang="en-US">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12059923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p:spPr>
        <p:txBody>
          <a:bodyPr/>
          <a:lstStyle/>
          <a:p>
            <a:r>
              <a:rPr lang="en-US">
                <a:latin typeface="Arial" pitchFamily="34" charset="0"/>
                <a:ea typeface="ＭＳ Ｐゴシック" pitchFamily="34" charset="-128"/>
              </a:rPr>
              <a:t> In the literature, the terms threat  and attack  are commonly used to mean more</a:t>
            </a:r>
          </a:p>
          <a:p>
            <a:r>
              <a:rPr lang="en-US">
                <a:latin typeface="Arial" pitchFamily="34" charset="0"/>
                <a:ea typeface="ＭＳ Ｐゴシック" pitchFamily="34" charset="-128"/>
              </a:rPr>
              <a:t>or less the same thing. Table 1.1 provides definitions taken from RFC 4949, </a:t>
            </a:r>
            <a:r>
              <a:rPr lang="en-US" i="1">
                <a:latin typeface="Arial" pitchFamily="34" charset="0"/>
                <a:ea typeface="ＭＳ Ｐゴシック" pitchFamily="34" charset="-128"/>
              </a:rPr>
              <a:t>Internet</a:t>
            </a:r>
          </a:p>
          <a:p>
            <a:r>
              <a:rPr lang="en-US" i="1">
                <a:latin typeface="Arial" pitchFamily="34" charset="0"/>
                <a:ea typeface="ＭＳ Ｐゴシック" pitchFamily="34" charset="-128"/>
              </a:rPr>
              <a:t>Security Glossary.</a:t>
            </a:r>
          </a:p>
        </p:txBody>
      </p:sp>
      <p:sp>
        <p:nvSpPr>
          <p:cNvPr id="81924" name="Slide Number Placeholder 3"/>
          <p:cNvSpPr>
            <a:spLocks noGrp="1"/>
          </p:cNvSpPr>
          <p:nvPr>
            <p:ph type="sldNum" sz="quarter" idx="5"/>
          </p:nvPr>
        </p:nvSpPr>
        <p:spPr/>
        <p:txBody>
          <a:bodyPr/>
          <a:lstStyle/>
          <a:p>
            <a:pPr>
              <a:defRPr/>
            </a:pPr>
            <a:fld id="{6220D11E-34F4-4517-AB06-589E74786E09}" type="slidenum">
              <a:rPr lang="en-AU" smtClean="0">
                <a:latin typeface="Arial" pitchFamily="34" charset="0"/>
              </a:rPr>
              <a:pPr>
                <a:defRPr/>
              </a:pPr>
              <a:t>12</a:t>
            </a:fld>
            <a:endParaRPr lang="en-AU">
              <a:latin typeface="Arial" pitchFamily="34" charset="0"/>
            </a:endParaRPr>
          </a:p>
        </p:txBody>
      </p:sp>
    </p:spTree>
    <p:extLst>
      <p:ext uri="{BB962C8B-B14F-4D97-AF65-F5344CB8AC3E}">
        <p14:creationId xmlns:p14="http://schemas.microsoft.com/office/powerpoint/2010/main" val="3953558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r>
              <a:rPr lang="en-US" dirty="0"/>
              <a:t> </a:t>
            </a:r>
          </a:p>
        </p:txBody>
      </p:sp>
      <p:sp>
        <p:nvSpPr>
          <p:cNvPr id="83972" name="Slide Number Placeholder 3"/>
          <p:cNvSpPr>
            <a:spLocks noGrp="1"/>
          </p:cNvSpPr>
          <p:nvPr>
            <p:ph type="sldNum" sz="quarter" idx="5"/>
          </p:nvPr>
        </p:nvSpPr>
        <p:spPr/>
        <p:txBody>
          <a:bodyPr/>
          <a:lstStyle/>
          <a:p>
            <a:pPr>
              <a:defRPr/>
            </a:pPr>
            <a:fld id="{C77000E2-27EC-46F5-A2CB-E1219C8EC814}" type="slidenum">
              <a:rPr lang="en-AU" smtClean="0">
                <a:latin typeface="Arial" pitchFamily="34" charset="0"/>
              </a:rPr>
              <a:pPr>
                <a:defRPr/>
              </a:pPr>
              <a:t>14</a:t>
            </a:fld>
            <a:endParaRPr lang="en-AU">
              <a:latin typeface="Arial" pitchFamily="34" charset="0"/>
            </a:endParaRPr>
          </a:p>
        </p:txBody>
      </p:sp>
    </p:spTree>
    <p:extLst>
      <p:ext uri="{BB962C8B-B14F-4D97-AF65-F5344CB8AC3E}">
        <p14:creationId xmlns:p14="http://schemas.microsoft.com/office/powerpoint/2010/main" val="1376161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3C9A7-9CBB-4DA2-9E41-6B076CD070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013072-9C73-43A3-B45B-0CBCD4A332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0D6248-DFA7-4089-BACC-EE12A769AC7D}"/>
              </a:ext>
            </a:extLst>
          </p:cNvPr>
          <p:cNvSpPr>
            <a:spLocks noGrp="1"/>
          </p:cNvSpPr>
          <p:nvPr>
            <p:ph type="dt" sz="half" idx="10"/>
          </p:nvPr>
        </p:nvSpPr>
        <p:spPr/>
        <p:txBody>
          <a:bodyPr/>
          <a:lstStyle/>
          <a:p>
            <a:fld id="{726E12E2-18F6-46F1-B258-2994475798C0}" type="datetimeFigureOut">
              <a:rPr lang="en-US" smtClean="0"/>
              <a:t>01-Mar-20</a:t>
            </a:fld>
            <a:endParaRPr lang="en-US"/>
          </a:p>
        </p:txBody>
      </p:sp>
      <p:sp>
        <p:nvSpPr>
          <p:cNvPr id="5" name="Footer Placeholder 4">
            <a:extLst>
              <a:ext uri="{FF2B5EF4-FFF2-40B4-BE49-F238E27FC236}">
                <a16:creationId xmlns:a16="http://schemas.microsoft.com/office/drawing/2014/main" id="{097675E9-880A-433B-8446-EDE1EF07E8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1E0228-EBD3-4350-B044-83C421E962DE}"/>
              </a:ext>
            </a:extLst>
          </p:cNvPr>
          <p:cNvSpPr>
            <a:spLocks noGrp="1"/>
          </p:cNvSpPr>
          <p:nvPr>
            <p:ph type="sldNum" sz="quarter" idx="12"/>
          </p:nvPr>
        </p:nvSpPr>
        <p:spPr/>
        <p:txBody>
          <a:bodyPr/>
          <a:lstStyle/>
          <a:p>
            <a:fld id="{FC1F1052-A142-4CFD-9EB5-656DDEBF1B37}" type="slidenum">
              <a:rPr lang="en-US" smtClean="0"/>
              <a:t>‹#›</a:t>
            </a:fld>
            <a:endParaRPr lang="en-US"/>
          </a:p>
        </p:txBody>
      </p:sp>
    </p:spTree>
    <p:extLst>
      <p:ext uri="{BB962C8B-B14F-4D97-AF65-F5344CB8AC3E}">
        <p14:creationId xmlns:p14="http://schemas.microsoft.com/office/powerpoint/2010/main" val="3095856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EC8CC-5A63-477A-B10A-44357A179A2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575ABA-1DC2-4B67-B24A-D8034FF363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086814-2BC3-4A58-94EE-25E2BEF43779}"/>
              </a:ext>
            </a:extLst>
          </p:cNvPr>
          <p:cNvSpPr>
            <a:spLocks noGrp="1"/>
          </p:cNvSpPr>
          <p:nvPr>
            <p:ph type="dt" sz="half" idx="10"/>
          </p:nvPr>
        </p:nvSpPr>
        <p:spPr/>
        <p:txBody>
          <a:bodyPr/>
          <a:lstStyle/>
          <a:p>
            <a:fld id="{726E12E2-18F6-46F1-B258-2994475798C0}" type="datetimeFigureOut">
              <a:rPr lang="en-US" smtClean="0"/>
              <a:t>01-Mar-20</a:t>
            </a:fld>
            <a:endParaRPr lang="en-US"/>
          </a:p>
        </p:txBody>
      </p:sp>
      <p:sp>
        <p:nvSpPr>
          <p:cNvPr id="5" name="Footer Placeholder 4">
            <a:extLst>
              <a:ext uri="{FF2B5EF4-FFF2-40B4-BE49-F238E27FC236}">
                <a16:creationId xmlns:a16="http://schemas.microsoft.com/office/drawing/2014/main" id="{02CF9BFE-D547-4222-BB43-228FC2D3CC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B19EB5-B255-4D94-B744-8E8AAC02E9B3}"/>
              </a:ext>
            </a:extLst>
          </p:cNvPr>
          <p:cNvSpPr>
            <a:spLocks noGrp="1"/>
          </p:cNvSpPr>
          <p:nvPr>
            <p:ph type="sldNum" sz="quarter" idx="12"/>
          </p:nvPr>
        </p:nvSpPr>
        <p:spPr/>
        <p:txBody>
          <a:bodyPr/>
          <a:lstStyle/>
          <a:p>
            <a:fld id="{FC1F1052-A142-4CFD-9EB5-656DDEBF1B37}" type="slidenum">
              <a:rPr lang="en-US" smtClean="0"/>
              <a:t>‹#›</a:t>
            </a:fld>
            <a:endParaRPr lang="en-US"/>
          </a:p>
        </p:txBody>
      </p:sp>
    </p:spTree>
    <p:extLst>
      <p:ext uri="{BB962C8B-B14F-4D97-AF65-F5344CB8AC3E}">
        <p14:creationId xmlns:p14="http://schemas.microsoft.com/office/powerpoint/2010/main" val="4044859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AB6ACC-52CF-433F-88DF-AD80C9BB1B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CA4E28C-E142-4327-A6A3-44924413A7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C277C5-C832-4B06-822D-8C848DF9D68E}"/>
              </a:ext>
            </a:extLst>
          </p:cNvPr>
          <p:cNvSpPr>
            <a:spLocks noGrp="1"/>
          </p:cNvSpPr>
          <p:nvPr>
            <p:ph type="dt" sz="half" idx="10"/>
          </p:nvPr>
        </p:nvSpPr>
        <p:spPr/>
        <p:txBody>
          <a:bodyPr/>
          <a:lstStyle/>
          <a:p>
            <a:fld id="{726E12E2-18F6-46F1-B258-2994475798C0}" type="datetimeFigureOut">
              <a:rPr lang="en-US" smtClean="0"/>
              <a:t>01-Mar-20</a:t>
            </a:fld>
            <a:endParaRPr lang="en-US"/>
          </a:p>
        </p:txBody>
      </p:sp>
      <p:sp>
        <p:nvSpPr>
          <p:cNvPr id="5" name="Footer Placeholder 4">
            <a:extLst>
              <a:ext uri="{FF2B5EF4-FFF2-40B4-BE49-F238E27FC236}">
                <a16:creationId xmlns:a16="http://schemas.microsoft.com/office/drawing/2014/main" id="{F3F1A3D6-5540-4403-86FD-96EE91273F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2BF510-F8A4-4173-A640-B3F4D29400C6}"/>
              </a:ext>
            </a:extLst>
          </p:cNvPr>
          <p:cNvSpPr>
            <a:spLocks noGrp="1"/>
          </p:cNvSpPr>
          <p:nvPr>
            <p:ph type="sldNum" sz="quarter" idx="12"/>
          </p:nvPr>
        </p:nvSpPr>
        <p:spPr/>
        <p:txBody>
          <a:bodyPr/>
          <a:lstStyle/>
          <a:p>
            <a:fld id="{FC1F1052-A142-4CFD-9EB5-656DDEBF1B37}" type="slidenum">
              <a:rPr lang="en-US" smtClean="0"/>
              <a:t>‹#›</a:t>
            </a:fld>
            <a:endParaRPr lang="en-US"/>
          </a:p>
        </p:txBody>
      </p:sp>
    </p:spTree>
    <p:extLst>
      <p:ext uri="{BB962C8B-B14F-4D97-AF65-F5344CB8AC3E}">
        <p14:creationId xmlns:p14="http://schemas.microsoft.com/office/powerpoint/2010/main" val="4218476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ontent with Caption">
    <p:spTree>
      <p:nvGrpSpPr>
        <p:cNvPr id="1" name=""/>
        <p:cNvGrpSpPr/>
        <p:nvPr/>
      </p:nvGrpSpPr>
      <p:grpSpPr>
        <a:xfrm>
          <a:off x="0" y="0"/>
          <a:ext cx="0" cy="0"/>
          <a:chOff x="0" y="0"/>
          <a:chExt cx="0" cy="0"/>
        </a:xfrm>
      </p:grpSpPr>
      <p:sp>
        <p:nvSpPr>
          <p:cNvPr id="3" name="Slide Number Placeholder 6"/>
          <p:cNvSpPr>
            <a:spLocks noGrp="1"/>
          </p:cNvSpPr>
          <p:nvPr>
            <p:ph type="sldNum" sz="quarter" idx="11"/>
          </p:nvPr>
        </p:nvSpPr>
        <p:spPr>
          <a:xfrm>
            <a:off x="11176000" y="6324600"/>
            <a:ext cx="1016000" cy="533400"/>
          </a:xfrm>
        </p:spPr>
        <p:txBody>
          <a:bodyPr>
            <a:noAutofit/>
          </a:bodyPr>
          <a:lstStyle>
            <a:lvl1pPr marL="0" algn="ctr" defTabSz="914400" rtl="0" eaLnBrk="1" latinLnBrk="0" hangingPunct="1">
              <a:spcBef>
                <a:spcPct val="0"/>
              </a:spcBef>
              <a:defRPr sz="16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pPr>
              <a:defRPr/>
            </a:pPr>
            <a:fld id="{2B45311F-D8AA-4AF7-9AF9-F279183E3F61}" type="slidenum">
              <a:rPr lang="en-US" smtClean="0"/>
              <a:pPr>
                <a:defRPr/>
              </a:pPr>
              <a:t>‹#›</a:t>
            </a:fld>
            <a:endParaRPr lang="en-US" dirty="0"/>
          </a:p>
        </p:txBody>
      </p:sp>
    </p:spTree>
    <p:extLst>
      <p:ext uri="{BB962C8B-B14F-4D97-AF65-F5344CB8AC3E}">
        <p14:creationId xmlns:p14="http://schemas.microsoft.com/office/powerpoint/2010/main" val="1933327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Vertical Text">
    <p:spTree>
      <p:nvGrpSpPr>
        <p:cNvPr id="1" name=""/>
        <p:cNvGrpSpPr/>
        <p:nvPr/>
      </p:nvGrpSpPr>
      <p:grpSpPr>
        <a:xfrm>
          <a:off x="0" y="0"/>
          <a:ext cx="0" cy="0"/>
          <a:chOff x="0" y="0"/>
          <a:chExt cx="0" cy="0"/>
        </a:xfrm>
      </p:grpSpPr>
      <p:grpSp>
        <p:nvGrpSpPr>
          <p:cNvPr id="3" name="Group 1029"/>
          <p:cNvGrpSpPr>
            <a:grpSpLocks/>
          </p:cNvGrpSpPr>
          <p:nvPr userDrawn="1"/>
        </p:nvGrpSpPr>
        <p:grpSpPr bwMode="auto">
          <a:xfrm>
            <a:off x="1219201" y="838200"/>
            <a:ext cx="9469967" cy="76200"/>
            <a:chOff x="1200" y="768"/>
            <a:chExt cx="4282" cy="48"/>
          </a:xfrm>
        </p:grpSpPr>
        <p:sp>
          <p:nvSpPr>
            <p:cNvPr id="4" name="Line 1030"/>
            <p:cNvSpPr>
              <a:spLocks noChangeShapeType="1"/>
            </p:cNvSpPr>
            <p:nvPr userDrawn="1"/>
          </p:nvSpPr>
          <p:spPr bwMode="auto">
            <a:xfrm>
              <a:off x="1200" y="816"/>
              <a:ext cx="4272" cy="0"/>
            </a:xfrm>
            <a:prstGeom prst="line">
              <a:avLst/>
            </a:prstGeom>
            <a:noFill/>
            <a:ln w="44450">
              <a:solidFill>
                <a:srgbClr val="C8B452"/>
              </a:solidFill>
              <a:round/>
              <a:headEnd type="none" w="sm" len="sm"/>
              <a:tailEnd type="none" w="sm" len="sm"/>
            </a:ln>
          </p:spPr>
          <p:txBody>
            <a:bodyPr/>
            <a:lstStyle/>
            <a:p>
              <a:pPr>
                <a:defRPr/>
              </a:pPr>
              <a:endParaRPr lang="en-US" sz="1800"/>
            </a:p>
          </p:txBody>
        </p:sp>
        <p:sp>
          <p:nvSpPr>
            <p:cNvPr id="5" name="Line 1031"/>
            <p:cNvSpPr>
              <a:spLocks noChangeShapeType="1"/>
            </p:cNvSpPr>
            <p:nvPr userDrawn="1"/>
          </p:nvSpPr>
          <p:spPr bwMode="auto">
            <a:xfrm>
              <a:off x="1200" y="768"/>
              <a:ext cx="4272" cy="0"/>
            </a:xfrm>
            <a:prstGeom prst="line">
              <a:avLst/>
            </a:prstGeom>
            <a:noFill/>
            <a:ln w="50800">
              <a:solidFill>
                <a:srgbClr val="000000"/>
              </a:solidFill>
              <a:round/>
              <a:headEnd type="none" w="sm" len="sm"/>
              <a:tailEnd type="none" w="sm" len="sm"/>
            </a:ln>
          </p:spPr>
          <p:txBody>
            <a:bodyPr wrap="none" anchor="ctr"/>
            <a:lstStyle/>
            <a:p>
              <a:pPr>
                <a:defRPr/>
              </a:pPr>
              <a:endParaRPr lang="en-US" sz="1800"/>
            </a:p>
          </p:txBody>
        </p:sp>
        <p:sp>
          <p:nvSpPr>
            <p:cNvPr id="6" name="Line 1032"/>
            <p:cNvSpPr>
              <a:spLocks noChangeShapeType="1"/>
            </p:cNvSpPr>
            <p:nvPr userDrawn="1"/>
          </p:nvSpPr>
          <p:spPr bwMode="auto">
            <a:xfrm>
              <a:off x="1200" y="816"/>
              <a:ext cx="4282" cy="0"/>
            </a:xfrm>
            <a:prstGeom prst="line">
              <a:avLst/>
            </a:prstGeom>
            <a:noFill/>
            <a:ln w="12700">
              <a:solidFill>
                <a:srgbClr val="333300"/>
              </a:solidFill>
              <a:round/>
              <a:headEnd type="none" w="sm" len="sm"/>
              <a:tailEnd type="none" w="sm" len="sm"/>
            </a:ln>
          </p:spPr>
          <p:txBody>
            <a:bodyPr wrap="none" anchor="ctr"/>
            <a:lstStyle/>
            <a:p>
              <a:pPr>
                <a:defRPr/>
              </a:pPr>
              <a:endParaRPr lang="en-US" sz="1800"/>
            </a:p>
          </p:txBody>
        </p:sp>
      </p:grpSp>
      <p:sp>
        <p:nvSpPr>
          <p:cNvPr id="2" name="Title 1"/>
          <p:cNvSpPr>
            <a:spLocks noGrp="1"/>
          </p:cNvSpPr>
          <p:nvPr>
            <p:ph type="title"/>
          </p:nvPr>
        </p:nvSpPr>
        <p:spPr>
          <a:xfrm>
            <a:off x="1016001" y="152400"/>
            <a:ext cx="10111316" cy="838200"/>
          </a:xfrm>
          <a:prstGeom prst="rect">
            <a:avLst/>
          </a:prstGeom>
        </p:spPr>
        <p:txBody>
          <a:bodyPr/>
          <a:lstStyle>
            <a:lvl1pPr>
              <a:defRPr sz="2800">
                <a:solidFill>
                  <a:srgbClr val="FFFF00"/>
                </a:solidFill>
              </a:defRPr>
            </a:lvl1pPr>
          </a:lstStyle>
          <a:p>
            <a:r>
              <a:rPr lang="en-US" dirty="0"/>
              <a:t>Click to edit Master title style</a:t>
            </a:r>
            <a:endParaRPr/>
          </a:p>
        </p:txBody>
      </p:sp>
      <p:sp>
        <p:nvSpPr>
          <p:cNvPr id="8" name="Slide Number Placeholder 5"/>
          <p:cNvSpPr>
            <a:spLocks noGrp="1"/>
          </p:cNvSpPr>
          <p:nvPr>
            <p:ph type="sldNum" sz="quarter" idx="11"/>
          </p:nvPr>
        </p:nvSpPr>
        <p:spPr/>
        <p:txBody>
          <a:bodyPr/>
          <a:lstStyle>
            <a:lvl1pPr>
              <a:defRPr/>
            </a:lvl1pPr>
          </a:lstStyle>
          <a:p>
            <a:pPr>
              <a:defRPr/>
            </a:pPr>
            <a:fld id="{A23436D4-448B-4E04-AFBA-663227BA0FD8}" type="slidenum">
              <a:rPr lang="en-US"/>
              <a:pPr>
                <a:defRPr/>
              </a:pPr>
              <a:t>‹#›</a:t>
            </a:fld>
            <a:endParaRPr lang="en-US" dirty="0"/>
          </a:p>
        </p:txBody>
      </p:sp>
    </p:spTree>
    <p:extLst>
      <p:ext uri="{BB962C8B-B14F-4D97-AF65-F5344CB8AC3E}">
        <p14:creationId xmlns:p14="http://schemas.microsoft.com/office/powerpoint/2010/main" val="2046870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Comparison">
    <p:spTree>
      <p:nvGrpSpPr>
        <p:cNvPr id="1" name=""/>
        <p:cNvGrpSpPr/>
        <p:nvPr/>
      </p:nvGrpSpPr>
      <p:grpSpPr>
        <a:xfrm>
          <a:off x="0" y="0"/>
          <a:ext cx="0" cy="0"/>
          <a:chOff x="0" y="0"/>
          <a:chExt cx="0" cy="0"/>
        </a:xfrm>
      </p:grpSpPr>
      <p:grpSp>
        <p:nvGrpSpPr>
          <p:cNvPr id="3" name="Group 1029"/>
          <p:cNvGrpSpPr>
            <a:grpSpLocks/>
          </p:cNvGrpSpPr>
          <p:nvPr userDrawn="1"/>
        </p:nvGrpSpPr>
        <p:grpSpPr bwMode="auto">
          <a:xfrm>
            <a:off x="1320801" y="838200"/>
            <a:ext cx="9469967" cy="76200"/>
            <a:chOff x="1200" y="768"/>
            <a:chExt cx="4282" cy="48"/>
          </a:xfrm>
        </p:grpSpPr>
        <p:sp>
          <p:nvSpPr>
            <p:cNvPr id="4" name="Line 1030"/>
            <p:cNvSpPr>
              <a:spLocks noChangeShapeType="1"/>
            </p:cNvSpPr>
            <p:nvPr userDrawn="1"/>
          </p:nvSpPr>
          <p:spPr bwMode="auto">
            <a:xfrm>
              <a:off x="1200" y="816"/>
              <a:ext cx="4272" cy="0"/>
            </a:xfrm>
            <a:prstGeom prst="line">
              <a:avLst/>
            </a:prstGeom>
            <a:noFill/>
            <a:ln w="44450">
              <a:solidFill>
                <a:srgbClr val="C8B452"/>
              </a:solidFill>
              <a:round/>
              <a:headEnd type="none" w="sm" len="sm"/>
              <a:tailEnd type="none" w="sm" len="sm"/>
            </a:ln>
          </p:spPr>
          <p:txBody>
            <a:bodyPr/>
            <a:lstStyle/>
            <a:p>
              <a:pPr fontAlgn="auto">
                <a:spcBef>
                  <a:spcPts val="0"/>
                </a:spcBef>
                <a:spcAft>
                  <a:spcPts val="0"/>
                </a:spcAft>
                <a:defRPr/>
              </a:pPr>
              <a:endParaRPr lang="en-US" sz="1800" kern="0">
                <a:solidFill>
                  <a:sysClr val="windowText" lastClr="000000"/>
                </a:solidFill>
              </a:endParaRPr>
            </a:p>
          </p:txBody>
        </p:sp>
        <p:sp>
          <p:nvSpPr>
            <p:cNvPr id="5" name="Line 1031"/>
            <p:cNvSpPr>
              <a:spLocks noChangeShapeType="1"/>
            </p:cNvSpPr>
            <p:nvPr userDrawn="1"/>
          </p:nvSpPr>
          <p:spPr bwMode="auto">
            <a:xfrm>
              <a:off x="1200" y="768"/>
              <a:ext cx="4272" cy="0"/>
            </a:xfrm>
            <a:prstGeom prst="line">
              <a:avLst/>
            </a:prstGeom>
            <a:noFill/>
            <a:ln w="50800">
              <a:solidFill>
                <a:srgbClr val="000000"/>
              </a:solidFill>
              <a:round/>
              <a:headEnd type="none" w="sm" len="sm"/>
              <a:tailEnd type="none" w="sm" len="sm"/>
            </a:ln>
          </p:spPr>
          <p:txBody>
            <a:bodyPr wrap="none" anchor="ctr"/>
            <a:lstStyle/>
            <a:p>
              <a:pPr fontAlgn="auto">
                <a:spcBef>
                  <a:spcPts val="0"/>
                </a:spcBef>
                <a:spcAft>
                  <a:spcPts val="0"/>
                </a:spcAft>
                <a:defRPr/>
              </a:pPr>
              <a:endParaRPr lang="en-US" sz="1800" kern="0">
                <a:solidFill>
                  <a:sysClr val="windowText" lastClr="000000"/>
                </a:solidFill>
              </a:endParaRPr>
            </a:p>
          </p:txBody>
        </p:sp>
        <p:sp>
          <p:nvSpPr>
            <p:cNvPr id="6" name="Line 1032"/>
            <p:cNvSpPr>
              <a:spLocks noChangeShapeType="1"/>
            </p:cNvSpPr>
            <p:nvPr userDrawn="1"/>
          </p:nvSpPr>
          <p:spPr bwMode="auto">
            <a:xfrm>
              <a:off x="1200" y="816"/>
              <a:ext cx="4282" cy="0"/>
            </a:xfrm>
            <a:prstGeom prst="line">
              <a:avLst/>
            </a:prstGeom>
            <a:noFill/>
            <a:ln w="12700">
              <a:solidFill>
                <a:srgbClr val="333300"/>
              </a:solidFill>
              <a:round/>
              <a:headEnd type="none" w="sm" len="sm"/>
              <a:tailEnd type="none" w="sm" len="sm"/>
            </a:ln>
          </p:spPr>
          <p:txBody>
            <a:bodyPr wrap="none" anchor="ctr"/>
            <a:lstStyle/>
            <a:p>
              <a:pPr fontAlgn="auto">
                <a:spcBef>
                  <a:spcPts val="0"/>
                </a:spcBef>
                <a:spcAft>
                  <a:spcPts val="0"/>
                </a:spcAft>
                <a:defRPr/>
              </a:pPr>
              <a:endParaRPr lang="en-US" sz="1800" kern="0">
                <a:solidFill>
                  <a:sysClr val="windowText" lastClr="000000"/>
                </a:solidFill>
              </a:endParaRPr>
            </a:p>
          </p:txBody>
        </p:sp>
      </p:grpSp>
      <p:sp>
        <p:nvSpPr>
          <p:cNvPr id="2" name="Title 1"/>
          <p:cNvSpPr>
            <a:spLocks noGrp="1"/>
          </p:cNvSpPr>
          <p:nvPr>
            <p:ph type="title"/>
          </p:nvPr>
        </p:nvSpPr>
        <p:spPr>
          <a:xfrm>
            <a:off x="1016000" y="152401"/>
            <a:ext cx="10111317" cy="775447"/>
          </a:xfrm>
          <a:prstGeom prst="rect">
            <a:avLst/>
          </a:prstGeom>
        </p:spPr>
        <p:txBody>
          <a:bodyPr/>
          <a:lstStyle>
            <a:lvl1pPr>
              <a:defRPr sz="2400"/>
            </a:lvl1pPr>
          </a:lstStyle>
          <a:p>
            <a:r>
              <a:rPr lang="en-US" dirty="0"/>
              <a:t>Click to edit Master title style</a:t>
            </a:r>
            <a:endParaRPr/>
          </a:p>
        </p:txBody>
      </p:sp>
      <p:sp>
        <p:nvSpPr>
          <p:cNvPr id="7" name="Footer Placeholder 7"/>
          <p:cNvSpPr>
            <a:spLocks noGrp="1"/>
          </p:cNvSpPr>
          <p:nvPr>
            <p:ph type="ftr" sz="quarter" idx="10"/>
          </p:nvPr>
        </p:nvSpPr>
        <p:spPr>
          <a:xfrm>
            <a:off x="3657600" y="6245225"/>
            <a:ext cx="4876800" cy="476250"/>
          </a:xfrm>
          <a:prstGeom prst="rect">
            <a:avLst/>
          </a:prstGeom>
        </p:spPr>
        <p:txBody>
          <a:bodyPr/>
          <a:lstStyle>
            <a:lvl1pPr>
              <a:defRPr/>
            </a:lvl1pPr>
          </a:lstStyle>
          <a:p>
            <a:pPr>
              <a:defRPr/>
            </a:pPr>
            <a:endParaRPr lang="en-US"/>
          </a:p>
        </p:txBody>
      </p:sp>
      <p:sp>
        <p:nvSpPr>
          <p:cNvPr id="8" name="Slide Number Placeholder 8"/>
          <p:cNvSpPr>
            <a:spLocks noGrp="1"/>
          </p:cNvSpPr>
          <p:nvPr>
            <p:ph type="sldNum" sz="quarter" idx="11"/>
          </p:nvPr>
        </p:nvSpPr>
        <p:spPr/>
        <p:txBody>
          <a:bodyPr/>
          <a:lstStyle>
            <a:lvl1pPr>
              <a:defRPr/>
            </a:lvl1pPr>
          </a:lstStyle>
          <a:p>
            <a:pPr>
              <a:defRPr/>
            </a:pPr>
            <a:fld id="{BF115A7D-E909-42B9-8383-73B725758CD1}" type="slidenum">
              <a:rPr lang="en-US"/>
              <a:pPr>
                <a:defRPr/>
              </a:pPr>
              <a:t>‹#›</a:t>
            </a:fld>
            <a:endParaRPr lang="en-US" dirty="0"/>
          </a:p>
        </p:txBody>
      </p:sp>
    </p:spTree>
    <p:extLst>
      <p:ext uri="{BB962C8B-B14F-4D97-AF65-F5344CB8AC3E}">
        <p14:creationId xmlns:p14="http://schemas.microsoft.com/office/powerpoint/2010/main" val="18686336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lvl1pPr>
              <a:defRPr/>
            </a:lvl1pPr>
          </a:lstStyle>
          <a:p>
            <a:pPr>
              <a:defRPr/>
            </a:pPr>
            <a:fld id="{9D903451-7FB5-4754-85AC-46675494811D}" type="slidenum">
              <a:rPr lang="en-US"/>
              <a:pPr>
                <a:defRPr/>
              </a:pPr>
              <a:t>‹#›</a:t>
            </a:fld>
            <a:endParaRPr lang="en-US" dirty="0"/>
          </a:p>
        </p:txBody>
      </p:sp>
    </p:spTree>
    <p:extLst>
      <p:ext uri="{BB962C8B-B14F-4D97-AF65-F5344CB8AC3E}">
        <p14:creationId xmlns:p14="http://schemas.microsoft.com/office/powerpoint/2010/main" val="26549697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7_Two Content">
    <p:spTree>
      <p:nvGrpSpPr>
        <p:cNvPr id="1" name=""/>
        <p:cNvGrpSpPr/>
        <p:nvPr/>
      </p:nvGrpSpPr>
      <p:grpSpPr>
        <a:xfrm>
          <a:off x="0" y="0"/>
          <a:ext cx="0" cy="0"/>
          <a:chOff x="0" y="0"/>
          <a:chExt cx="0" cy="0"/>
        </a:xfrm>
      </p:grpSpPr>
      <p:grpSp>
        <p:nvGrpSpPr>
          <p:cNvPr id="3" name="Group 1029"/>
          <p:cNvGrpSpPr>
            <a:grpSpLocks/>
          </p:cNvGrpSpPr>
          <p:nvPr userDrawn="1"/>
        </p:nvGrpSpPr>
        <p:grpSpPr bwMode="auto">
          <a:xfrm>
            <a:off x="1219201" y="914400"/>
            <a:ext cx="9469967" cy="76200"/>
            <a:chOff x="1200" y="768"/>
            <a:chExt cx="4282" cy="48"/>
          </a:xfrm>
        </p:grpSpPr>
        <p:sp>
          <p:nvSpPr>
            <p:cNvPr id="4" name="Line 1030"/>
            <p:cNvSpPr>
              <a:spLocks noChangeShapeType="1"/>
            </p:cNvSpPr>
            <p:nvPr userDrawn="1"/>
          </p:nvSpPr>
          <p:spPr bwMode="auto">
            <a:xfrm>
              <a:off x="1200" y="816"/>
              <a:ext cx="4272" cy="0"/>
            </a:xfrm>
            <a:prstGeom prst="line">
              <a:avLst/>
            </a:prstGeom>
            <a:noFill/>
            <a:ln w="44450">
              <a:solidFill>
                <a:srgbClr val="C8B452"/>
              </a:solidFill>
              <a:round/>
              <a:headEnd type="none" w="sm" len="sm"/>
              <a:tailEnd type="none" w="sm" len="sm"/>
            </a:ln>
          </p:spPr>
          <p:txBody>
            <a:bodyPr/>
            <a:lstStyle/>
            <a:p>
              <a:pPr fontAlgn="auto">
                <a:spcBef>
                  <a:spcPts val="0"/>
                </a:spcBef>
                <a:spcAft>
                  <a:spcPts val="0"/>
                </a:spcAft>
                <a:defRPr/>
              </a:pPr>
              <a:endParaRPr lang="en-US" sz="1800" kern="0">
                <a:solidFill>
                  <a:sysClr val="windowText" lastClr="000000"/>
                </a:solidFill>
              </a:endParaRPr>
            </a:p>
          </p:txBody>
        </p:sp>
        <p:sp>
          <p:nvSpPr>
            <p:cNvPr id="5" name="Line 1031"/>
            <p:cNvSpPr>
              <a:spLocks noChangeShapeType="1"/>
            </p:cNvSpPr>
            <p:nvPr userDrawn="1"/>
          </p:nvSpPr>
          <p:spPr bwMode="auto">
            <a:xfrm>
              <a:off x="1200" y="768"/>
              <a:ext cx="4272" cy="0"/>
            </a:xfrm>
            <a:prstGeom prst="line">
              <a:avLst/>
            </a:prstGeom>
            <a:noFill/>
            <a:ln w="50800">
              <a:solidFill>
                <a:srgbClr val="000000"/>
              </a:solidFill>
              <a:round/>
              <a:headEnd type="none" w="sm" len="sm"/>
              <a:tailEnd type="none" w="sm" len="sm"/>
            </a:ln>
          </p:spPr>
          <p:txBody>
            <a:bodyPr wrap="none" anchor="ctr"/>
            <a:lstStyle/>
            <a:p>
              <a:pPr fontAlgn="auto">
                <a:spcBef>
                  <a:spcPts val="0"/>
                </a:spcBef>
                <a:spcAft>
                  <a:spcPts val="0"/>
                </a:spcAft>
                <a:defRPr/>
              </a:pPr>
              <a:endParaRPr lang="en-US" sz="1800" kern="0">
                <a:solidFill>
                  <a:sysClr val="windowText" lastClr="000000"/>
                </a:solidFill>
              </a:endParaRPr>
            </a:p>
          </p:txBody>
        </p:sp>
        <p:sp>
          <p:nvSpPr>
            <p:cNvPr id="6" name="Line 1032"/>
            <p:cNvSpPr>
              <a:spLocks noChangeShapeType="1"/>
            </p:cNvSpPr>
            <p:nvPr userDrawn="1"/>
          </p:nvSpPr>
          <p:spPr bwMode="auto">
            <a:xfrm>
              <a:off x="1200" y="816"/>
              <a:ext cx="4282" cy="0"/>
            </a:xfrm>
            <a:prstGeom prst="line">
              <a:avLst/>
            </a:prstGeom>
            <a:noFill/>
            <a:ln w="12700">
              <a:solidFill>
                <a:srgbClr val="333300"/>
              </a:solidFill>
              <a:round/>
              <a:headEnd type="none" w="sm" len="sm"/>
              <a:tailEnd type="none" w="sm" len="sm"/>
            </a:ln>
          </p:spPr>
          <p:txBody>
            <a:bodyPr wrap="none" anchor="ctr"/>
            <a:lstStyle/>
            <a:p>
              <a:pPr fontAlgn="auto">
                <a:spcBef>
                  <a:spcPts val="0"/>
                </a:spcBef>
                <a:spcAft>
                  <a:spcPts val="0"/>
                </a:spcAft>
                <a:defRPr/>
              </a:pPr>
              <a:endParaRPr lang="en-US" sz="1800" kern="0">
                <a:solidFill>
                  <a:sysClr val="windowText" lastClr="000000"/>
                </a:solidFill>
              </a:endParaRPr>
            </a:p>
          </p:txBody>
        </p:sp>
      </p:grpSp>
      <p:sp>
        <p:nvSpPr>
          <p:cNvPr id="2" name="Title 1"/>
          <p:cNvSpPr>
            <a:spLocks noGrp="1"/>
          </p:cNvSpPr>
          <p:nvPr>
            <p:ph type="title"/>
          </p:nvPr>
        </p:nvSpPr>
        <p:spPr>
          <a:xfrm>
            <a:off x="1016000" y="152401"/>
            <a:ext cx="10111317" cy="838200"/>
          </a:xfrm>
          <a:prstGeom prst="rect">
            <a:avLst/>
          </a:prstGeom>
        </p:spPr>
        <p:txBody>
          <a:bodyPr/>
          <a:lstStyle>
            <a:lvl1pPr>
              <a:defRPr sz="3200"/>
            </a:lvl1pPr>
          </a:lstStyle>
          <a:p>
            <a:r>
              <a:rPr lang="en-US" dirty="0"/>
              <a:t>Click to edit Master title style</a:t>
            </a:r>
            <a:endParaRPr/>
          </a:p>
        </p:txBody>
      </p:sp>
      <p:sp>
        <p:nvSpPr>
          <p:cNvPr id="8" name="Slide Number Placeholder 6"/>
          <p:cNvSpPr>
            <a:spLocks noGrp="1"/>
          </p:cNvSpPr>
          <p:nvPr>
            <p:ph type="sldNum" sz="quarter" idx="11"/>
          </p:nvPr>
        </p:nvSpPr>
        <p:spPr/>
        <p:txBody>
          <a:bodyPr/>
          <a:lstStyle>
            <a:lvl1pPr>
              <a:defRPr/>
            </a:lvl1pPr>
          </a:lstStyle>
          <a:p>
            <a:pPr>
              <a:defRPr/>
            </a:pPr>
            <a:fld id="{3D1DDD1E-8083-4C2F-82FA-F0F2767FCC10}" type="slidenum">
              <a:rPr lang="en-US"/>
              <a:pPr>
                <a:defRPr/>
              </a:pPr>
              <a:t>‹#›</a:t>
            </a:fld>
            <a:endParaRPr lang="en-US" dirty="0"/>
          </a:p>
        </p:txBody>
      </p:sp>
    </p:spTree>
    <p:extLst>
      <p:ext uri="{BB962C8B-B14F-4D97-AF65-F5344CB8AC3E}">
        <p14:creationId xmlns:p14="http://schemas.microsoft.com/office/powerpoint/2010/main" val="22586080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8_Two Content">
    <p:spTree>
      <p:nvGrpSpPr>
        <p:cNvPr id="1" name=""/>
        <p:cNvGrpSpPr/>
        <p:nvPr/>
      </p:nvGrpSpPr>
      <p:grpSpPr>
        <a:xfrm>
          <a:off x="0" y="0"/>
          <a:ext cx="0" cy="0"/>
          <a:chOff x="0" y="0"/>
          <a:chExt cx="0" cy="0"/>
        </a:xfrm>
      </p:grpSpPr>
      <p:grpSp>
        <p:nvGrpSpPr>
          <p:cNvPr id="3" name="Group 1029"/>
          <p:cNvGrpSpPr>
            <a:grpSpLocks/>
          </p:cNvGrpSpPr>
          <p:nvPr userDrawn="1"/>
        </p:nvGrpSpPr>
        <p:grpSpPr bwMode="auto">
          <a:xfrm>
            <a:off x="1219201" y="914400"/>
            <a:ext cx="9469967" cy="76200"/>
            <a:chOff x="1200" y="768"/>
            <a:chExt cx="4282" cy="48"/>
          </a:xfrm>
        </p:grpSpPr>
        <p:sp>
          <p:nvSpPr>
            <p:cNvPr id="4" name="Line 1030"/>
            <p:cNvSpPr>
              <a:spLocks noChangeShapeType="1"/>
            </p:cNvSpPr>
            <p:nvPr userDrawn="1"/>
          </p:nvSpPr>
          <p:spPr bwMode="auto">
            <a:xfrm>
              <a:off x="1200" y="816"/>
              <a:ext cx="4272" cy="0"/>
            </a:xfrm>
            <a:prstGeom prst="line">
              <a:avLst/>
            </a:prstGeom>
            <a:noFill/>
            <a:ln w="44450">
              <a:solidFill>
                <a:srgbClr val="C8B452"/>
              </a:solidFill>
              <a:round/>
              <a:headEnd type="none" w="sm" len="sm"/>
              <a:tailEnd type="none" w="sm" len="sm"/>
            </a:ln>
          </p:spPr>
          <p:txBody>
            <a:bodyPr/>
            <a:lstStyle/>
            <a:p>
              <a:pPr fontAlgn="auto">
                <a:spcBef>
                  <a:spcPts val="0"/>
                </a:spcBef>
                <a:spcAft>
                  <a:spcPts val="0"/>
                </a:spcAft>
                <a:defRPr/>
              </a:pPr>
              <a:endParaRPr lang="en-US" sz="1800" kern="0">
                <a:solidFill>
                  <a:sysClr val="windowText" lastClr="000000"/>
                </a:solidFill>
              </a:endParaRPr>
            </a:p>
          </p:txBody>
        </p:sp>
        <p:sp>
          <p:nvSpPr>
            <p:cNvPr id="5" name="Line 1031"/>
            <p:cNvSpPr>
              <a:spLocks noChangeShapeType="1"/>
            </p:cNvSpPr>
            <p:nvPr userDrawn="1"/>
          </p:nvSpPr>
          <p:spPr bwMode="auto">
            <a:xfrm>
              <a:off x="1200" y="768"/>
              <a:ext cx="4272" cy="0"/>
            </a:xfrm>
            <a:prstGeom prst="line">
              <a:avLst/>
            </a:prstGeom>
            <a:noFill/>
            <a:ln w="50800">
              <a:solidFill>
                <a:srgbClr val="000000"/>
              </a:solidFill>
              <a:round/>
              <a:headEnd type="none" w="sm" len="sm"/>
              <a:tailEnd type="none" w="sm" len="sm"/>
            </a:ln>
          </p:spPr>
          <p:txBody>
            <a:bodyPr wrap="none" anchor="ctr"/>
            <a:lstStyle/>
            <a:p>
              <a:pPr fontAlgn="auto">
                <a:spcBef>
                  <a:spcPts val="0"/>
                </a:spcBef>
                <a:spcAft>
                  <a:spcPts val="0"/>
                </a:spcAft>
                <a:defRPr/>
              </a:pPr>
              <a:endParaRPr lang="en-US" sz="1800" kern="0">
                <a:solidFill>
                  <a:sysClr val="windowText" lastClr="000000"/>
                </a:solidFill>
              </a:endParaRPr>
            </a:p>
          </p:txBody>
        </p:sp>
        <p:sp>
          <p:nvSpPr>
            <p:cNvPr id="6" name="Line 1032"/>
            <p:cNvSpPr>
              <a:spLocks noChangeShapeType="1"/>
            </p:cNvSpPr>
            <p:nvPr userDrawn="1"/>
          </p:nvSpPr>
          <p:spPr bwMode="auto">
            <a:xfrm>
              <a:off x="1200" y="816"/>
              <a:ext cx="4282" cy="0"/>
            </a:xfrm>
            <a:prstGeom prst="line">
              <a:avLst/>
            </a:prstGeom>
            <a:noFill/>
            <a:ln w="12700">
              <a:solidFill>
                <a:srgbClr val="333300"/>
              </a:solidFill>
              <a:round/>
              <a:headEnd type="none" w="sm" len="sm"/>
              <a:tailEnd type="none" w="sm" len="sm"/>
            </a:ln>
          </p:spPr>
          <p:txBody>
            <a:bodyPr wrap="none" anchor="ctr"/>
            <a:lstStyle/>
            <a:p>
              <a:pPr fontAlgn="auto">
                <a:spcBef>
                  <a:spcPts val="0"/>
                </a:spcBef>
                <a:spcAft>
                  <a:spcPts val="0"/>
                </a:spcAft>
                <a:defRPr/>
              </a:pPr>
              <a:endParaRPr lang="en-US" sz="1800" kern="0">
                <a:solidFill>
                  <a:sysClr val="windowText" lastClr="000000"/>
                </a:solidFill>
              </a:endParaRPr>
            </a:p>
          </p:txBody>
        </p:sp>
      </p:grpSp>
      <p:sp>
        <p:nvSpPr>
          <p:cNvPr id="2" name="Title 1"/>
          <p:cNvSpPr>
            <a:spLocks noGrp="1"/>
          </p:cNvSpPr>
          <p:nvPr>
            <p:ph type="title"/>
          </p:nvPr>
        </p:nvSpPr>
        <p:spPr>
          <a:xfrm>
            <a:off x="1016000" y="152401"/>
            <a:ext cx="10111317" cy="1080247"/>
          </a:xfrm>
          <a:prstGeom prst="rect">
            <a:avLst/>
          </a:prstGeom>
        </p:spPr>
        <p:txBody>
          <a:bodyPr/>
          <a:lstStyle>
            <a:lvl1pPr>
              <a:defRPr sz="2400"/>
            </a:lvl1pPr>
          </a:lstStyle>
          <a:p>
            <a:r>
              <a:rPr lang="en-US" dirty="0"/>
              <a:t>Click to edit Master title style</a:t>
            </a:r>
            <a:endParaRPr/>
          </a:p>
        </p:txBody>
      </p:sp>
      <p:sp>
        <p:nvSpPr>
          <p:cNvPr id="8" name="Slide Number Placeholder 6"/>
          <p:cNvSpPr>
            <a:spLocks noGrp="1"/>
          </p:cNvSpPr>
          <p:nvPr>
            <p:ph type="sldNum" sz="quarter" idx="11"/>
          </p:nvPr>
        </p:nvSpPr>
        <p:spPr/>
        <p:txBody>
          <a:bodyPr/>
          <a:lstStyle>
            <a:lvl1pPr>
              <a:defRPr/>
            </a:lvl1pPr>
          </a:lstStyle>
          <a:p>
            <a:pPr>
              <a:defRPr/>
            </a:pPr>
            <a:fld id="{3D1DDD1E-8083-4C2F-82FA-F0F2767FCC10}" type="slidenum">
              <a:rPr lang="en-US"/>
              <a:pPr>
                <a:defRPr/>
              </a:pPr>
              <a:t>‹#›</a:t>
            </a:fld>
            <a:endParaRPr lang="en-US" dirty="0"/>
          </a:p>
        </p:txBody>
      </p:sp>
    </p:spTree>
    <p:extLst>
      <p:ext uri="{BB962C8B-B14F-4D97-AF65-F5344CB8AC3E}">
        <p14:creationId xmlns:p14="http://schemas.microsoft.com/office/powerpoint/2010/main" val="1883472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_Comparison">
    <p:spTree>
      <p:nvGrpSpPr>
        <p:cNvPr id="1" name=""/>
        <p:cNvGrpSpPr/>
        <p:nvPr/>
      </p:nvGrpSpPr>
      <p:grpSpPr>
        <a:xfrm>
          <a:off x="0" y="0"/>
          <a:ext cx="0" cy="0"/>
          <a:chOff x="0" y="0"/>
          <a:chExt cx="0" cy="0"/>
        </a:xfrm>
      </p:grpSpPr>
      <p:grpSp>
        <p:nvGrpSpPr>
          <p:cNvPr id="3" name="Group 1029"/>
          <p:cNvGrpSpPr>
            <a:grpSpLocks/>
          </p:cNvGrpSpPr>
          <p:nvPr userDrawn="1"/>
        </p:nvGrpSpPr>
        <p:grpSpPr bwMode="auto">
          <a:xfrm>
            <a:off x="1320801" y="838200"/>
            <a:ext cx="9469967" cy="76200"/>
            <a:chOff x="1200" y="768"/>
            <a:chExt cx="4282" cy="48"/>
          </a:xfrm>
        </p:grpSpPr>
        <p:sp>
          <p:nvSpPr>
            <p:cNvPr id="4" name="Line 1030"/>
            <p:cNvSpPr>
              <a:spLocks noChangeShapeType="1"/>
            </p:cNvSpPr>
            <p:nvPr userDrawn="1"/>
          </p:nvSpPr>
          <p:spPr bwMode="auto">
            <a:xfrm>
              <a:off x="1200" y="816"/>
              <a:ext cx="4272" cy="0"/>
            </a:xfrm>
            <a:prstGeom prst="line">
              <a:avLst/>
            </a:prstGeom>
            <a:noFill/>
            <a:ln w="44450">
              <a:solidFill>
                <a:srgbClr val="C8B452"/>
              </a:solidFill>
              <a:round/>
              <a:headEnd type="none" w="sm" len="sm"/>
              <a:tailEnd type="none" w="sm" len="sm"/>
            </a:ln>
          </p:spPr>
          <p:txBody>
            <a:bodyPr/>
            <a:lstStyle/>
            <a:p>
              <a:pPr fontAlgn="auto">
                <a:spcBef>
                  <a:spcPts val="0"/>
                </a:spcBef>
                <a:spcAft>
                  <a:spcPts val="0"/>
                </a:spcAft>
                <a:defRPr/>
              </a:pPr>
              <a:endParaRPr lang="en-US" sz="1800" kern="0">
                <a:solidFill>
                  <a:sysClr val="windowText" lastClr="000000"/>
                </a:solidFill>
              </a:endParaRPr>
            </a:p>
          </p:txBody>
        </p:sp>
        <p:sp>
          <p:nvSpPr>
            <p:cNvPr id="5" name="Line 1031"/>
            <p:cNvSpPr>
              <a:spLocks noChangeShapeType="1"/>
            </p:cNvSpPr>
            <p:nvPr userDrawn="1"/>
          </p:nvSpPr>
          <p:spPr bwMode="auto">
            <a:xfrm>
              <a:off x="1200" y="768"/>
              <a:ext cx="4272" cy="0"/>
            </a:xfrm>
            <a:prstGeom prst="line">
              <a:avLst/>
            </a:prstGeom>
            <a:noFill/>
            <a:ln w="50800">
              <a:solidFill>
                <a:srgbClr val="000000"/>
              </a:solidFill>
              <a:round/>
              <a:headEnd type="none" w="sm" len="sm"/>
              <a:tailEnd type="none" w="sm" len="sm"/>
            </a:ln>
          </p:spPr>
          <p:txBody>
            <a:bodyPr wrap="none" anchor="ctr"/>
            <a:lstStyle/>
            <a:p>
              <a:pPr fontAlgn="auto">
                <a:spcBef>
                  <a:spcPts val="0"/>
                </a:spcBef>
                <a:spcAft>
                  <a:spcPts val="0"/>
                </a:spcAft>
                <a:defRPr/>
              </a:pPr>
              <a:endParaRPr lang="en-US" sz="1800" kern="0">
                <a:solidFill>
                  <a:sysClr val="windowText" lastClr="000000"/>
                </a:solidFill>
              </a:endParaRPr>
            </a:p>
          </p:txBody>
        </p:sp>
        <p:sp>
          <p:nvSpPr>
            <p:cNvPr id="6" name="Line 1032"/>
            <p:cNvSpPr>
              <a:spLocks noChangeShapeType="1"/>
            </p:cNvSpPr>
            <p:nvPr userDrawn="1"/>
          </p:nvSpPr>
          <p:spPr bwMode="auto">
            <a:xfrm>
              <a:off x="1200" y="816"/>
              <a:ext cx="4282" cy="0"/>
            </a:xfrm>
            <a:prstGeom prst="line">
              <a:avLst/>
            </a:prstGeom>
            <a:noFill/>
            <a:ln w="12700">
              <a:solidFill>
                <a:srgbClr val="333300"/>
              </a:solidFill>
              <a:round/>
              <a:headEnd type="none" w="sm" len="sm"/>
              <a:tailEnd type="none" w="sm" len="sm"/>
            </a:ln>
          </p:spPr>
          <p:txBody>
            <a:bodyPr wrap="none" anchor="ctr"/>
            <a:lstStyle/>
            <a:p>
              <a:pPr fontAlgn="auto">
                <a:spcBef>
                  <a:spcPts val="0"/>
                </a:spcBef>
                <a:spcAft>
                  <a:spcPts val="0"/>
                </a:spcAft>
                <a:defRPr/>
              </a:pPr>
              <a:endParaRPr lang="en-US" sz="1800" kern="0">
                <a:solidFill>
                  <a:sysClr val="windowText" lastClr="000000"/>
                </a:solidFill>
              </a:endParaRPr>
            </a:p>
          </p:txBody>
        </p:sp>
      </p:grpSp>
      <p:sp>
        <p:nvSpPr>
          <p:cNvPr id="2" name="Title 1"/>
          <p:cNvSpPr>
            <a:spLocks noGrp="1"/>
          </p:cNvSpPr>
          <p:nvPr>
            <p:ph type="title"/>
          </p:nvPr>
        </p:nvSpPr>
        <p:spPr>
          <a:xfrm>
            <a:off x="1016000" y="152401"/>
            <a:ext cx="10111317" cy="775447"/>
          </a:xfrm>
          <a:prstGeom prst="rect">
            <a:avLst/>
          </a:prstGeom>
        </p:spPr>
        <p:txBody>
          <a:bodyPr/>
          <a:lstStyle>
            <a:lvl1pPr>
              <a:defRPr sz="2400"/>
            </a:lvl1pPr>
          </a:lstStyle>
          <a:p>
            <a:r>
              <a:rPr lang="en-US" dirty="0"/>
              <a:t>Click to edit Master title style</a:t>
            </a:r>
            <a:endParaRPr/>
          </a:p>
        </p:txBody>
      </p:sp>
      <p:sp>
        <p:nvSpPr>
          <p:cNvPr id="7" name="Footer Placeholder 7"/>
          <p:cNvSpPr>
            <a:spLocks noGrp="1"/>
          </p:cNvSpPr>
          <p:nvPr>
            <p:ph type="ftr" sz="quarter" idx="10"/>
          </p:nvPr>
        </p:nvSpPr>
        <p:spPr>
          <a:xfrm>
            <a:off x="3657600" y="6245225"/>
            <a:ext cx="4876800" cy="476250"/>
          </a:xfrm>
          <a:prstGeom prst="rect">
            <a:avLst/>
          </a:prstGeom>
        </p:spPr>
        <p:txBody>
          <a:bodyPr/>
          <a:lstStyle>
            <a:lvl1pPr>
              <a:defRPr/>
            </a:lvl1pPr>
          </a:lstStyle>
          <a:p>
            <a:pPr>
              <a:defRPr/>
            </a:pPr>
            <a:endParaRPr lang="en-US"/>
          </a:p>
        </p:txBody>
      </p:sp>
      <p:sp>
        <p:nvSpPr>
          <p:cNvPr id="8" name="Slide Number Placeholder 8"/>
          <p:cNvSpPr>
            <a:spLocks noGrp="1"/>
          </p:cNvSpPr>
          <p:nvPr>
            <p:ph type="sldNum" sz="quarter" idx="11"/>
          </p:nvPr>
        </p:nvSpPr>
        <p:spPr/>
        <p:txBody>
          <a:bodyPr/>
          <a:lstStyle>
            <a:lvl1pPr>
              <a:defRPr/>
            </a:lvl1pPr>
          </a:lstStyle>
          <a:p>
            <a:pPr>
              <a:defRPr/>
            </a:pPr>
            <a:fld id="{BF115A7D-E909-42B9-8383-73B725758CD1}" type="slidenum">
              <a:rPr lang="en-US"/>
              <a:pPr>
                <a:defRPr/>
              </a:pPr>
              <a:t>‹#›</a:t>
            </a:fld>
            <a:endParaRPr lang="en-US" dirty="0"/>
          </a:p>
        </p:txBody>
      </p:sp>
    </p:spTree>
    <p:extLst>
      <p:ext uri="{BB962C8B-B14F-4D97-AF65-F5344CB8AC3E}">
        <p14:creationId xmlns:p14="http://schemas.microsoft.com/office/powerpoint/2010/main" val="12277444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Title and Vertical Text">
    <p:spTree>
      <p:nvGrpSpPr>
        <p:cNvPr id="1" name=""/>
        <p:cNvGrpSpPr/>
        <p:nvPr/>
      </p:nvGrpSpPr>
      <p:grpSpPr>
        <a:xfrm>
          <a:off x="0" y="0"/>
          <a:ext cx="0" cy="0"/>
          <a:chOff x="0" y="0"/>
          <a:chExt cx="0" cy="0"/>
        </a:xfrm>
      </p:grpSpPr>
      <p:grpSp>
        <p:nvGrpSpPr>
          <p:cNvPr id="3" name="Group 1029"/>
          <p:cNvGrpSpPr>
            <a:grpSpLocks/>
          </p:cNvGrpSpPr>
          <p:nvPr userDrawn="1"/>
        </p:nvGrpSpPr>
        <p:grpSpPr bwMode="auto">
          <a:xfrm>
            <a:off x="1219201" y="838200"/>
            <a:ext cx="9469967" cy="76200"/>
            <a:chOff x="1200" y="768"/>
            <a:chExt cx="4282" cy="48"/>
          </a:xfrm>
        </p:grpSpPr>
        <p:sp>
          <p:nvSpPr>
            <p:cNvPr id="4" name="Line 1030"/>
            <p:cNvSpPr>
              <a:spLocks noChangeShapeType="1"/>
            </p:cNvSpPr>
            <p:nvPr userDrawn="1"/>
          </p:nvSpPr>
          <p:spPr bwMode="auto">
            <a:xfrm>
              <a:off x="1200" y="816"/>
              <a:ext cx="4272" cy="0"/>
            </a:xfrm>
            <a:prstGeom prst="line">
              <a:avLst/>
            </a:prstGeom>
            <a:noFill/>
            <a:ln w="44450">
              <a:solidFill>
                <a:srgbClr val="C8B452"/>
              </a:solidFill>
              <a:round/>
              <a:headEnd type="none" w="sm" len="sm"/>
              <a:tailEnd type="none" w="sm" len="sm"/>
            </a:ln>
          </p:spPr>
          <p:txBody>
            <a:bodyPr/>
            <a:lstStyle/>
            <a:p>
              <a:pPr>
                <a:defRPr/>
              </a:pPr>
              <a:endParaRPr lang="en-US" sz="1800"/>
            </a:p>
          </p:txBody>
        </p:sp>
        <p:sp>
          <p:nvSpPr>
            <p:cNvPr id="5" name="Line 1031"/>
            <p:cNvSpPr>
              <a:spLocks noChangeShapeType="1"/>
            </p:cNvSpPr>
            <p:nvPr userDrawn="1"/>
          </p:nvSpPr>
          <p:spPr bwMode="auto">
            <a:xfrm>
              <a:off x="1200" y="768"/>
              <a:ext cx="4272" cy="0"/>
            </a:xfrm>
            <a:prstGeom prst="line">
              <a:avLst/>
            </a:prstGeom>
            <a:noFill/>
            <a:ln w="50800">
              <a:solidFill>
                <a:srgbClr val="000000"/>
              </a:solidFill>
              <a:round/>
              <a:headEnd type="none" w="sm" len="sm"/>
              <a:tailEnd type="none" w="sm" len="sm"/>
            </a:ln>
          </p:spPr>
          <p:txBody>
            <a:bodyPr wrap="none" anchor="ctr"/>
            <a:lstStyle/>
            <a:p>
              <a:pPr>
                <a:defRPr/>
              </a:pPr>
              <a:endParaRPr lang="en-US" sz="1800"/>
            </a:p>
          </p:txBody>
        </p:sp>
        <p:sp>
          <p:nvSpPr>
            <p:cNvPr id="6" name="Line 1032"/>
            <p:cNvSpPr>
              <a:spLocks noChangeShapeType="1"/>
            </p:cNvSpPr>
            <p:nvPr userDrawn="1"/>
          </p:nvSpPr>
          <p:spPr bwMode="auto">
            <a:xfrm>
              <a:off x="1200" y="816"/>
              <a:ext cx="4282" cy="0"/>
            </a:xfrm>
            <a:prstGeom prst="line">
              <a:avLst/>
            </a:prstGeom>
            <a:noFill/>
            <a:ln w="12700">
              <a:solidFill>
                <a:srgbClr val="333300"/>
              </a:solidFill>
              <a:round/>
              <a:headEnd type="none" w="sm" len="sm"/>
              <a:tailEnd type="none" w="sm" len="sm"/>
            </a:ln>
          </p:spPr>
          <p:txBody>
            <a:bodyPr wrap="none" anchor="ctr"/>
            <a:lstStyle/>
            <a:p>
              <a:pPr>
                <a:defRPr/>
              </a:pPr>
              <a:endParaRPr lang="en-US" sz="1800"/>
            </a:p>
          </p:txBody>
        </p:sp>
      </p:grpSp>
      <p:sp>
        <p:nvSpPr>
          <p:cNvPr id="2" name="Title 1"/>
          <p:cNvSpPr>
            <a:spLocks noGrp="1"/>
          </p:cNvSpPr>
          <p:nvPr>
            <p:ph type="title"/>
          </p:nvPr>
        </p:nvSpPr>
        <p:spPr>
          <a:xfrm>
            <a:off x="1016001" y="152400"/>
            <a:ext cx="10111316" cy="1282700"/>
          </a:xfrm>
          <a:prstGeom prst="rect">
            <a:avLst/>
          </a:prstGeom>
        </p:spPr>
        <p:txBody>
          <a:bodyPr/>
          <a:lstStyle>
            <a:lvl1pPr>
              <a:defRPr sz="2800">
                <a:solidFill>
                  <a:srgbClr val="000000"/>
                </a:solidFill>
              </a:defRPr>
            </a:lvl1pPr>
          </a:lstStyle>
          <a:p>
            <a:r>
              <a:rPr lang="en-US" dirty="0"/>
              <a:t>Click to edit Master title style</a:t>
            </a:r>
            <a:endParaRPr/>
          </a:p>
        </p:txBody>
      </p:sp>
      <p:sp>
        <p:nvSpPr>
          <p:cNvPr id="7" name="Footer Placeholder 4"/>
          <p:cNvSpPr>
            <a:spLocks noGrp="1"/>
          </p:cNvSpPr>
          <p:nvPr>
            <p:ph type="ftr" sz="quarter" idx="10"/>
          </p:nvPr>
        </p:nvSpPr>
        <p:spPr>
          <a:xfrm>
            <a:off x="3657600" y="6245225"/>
            <a:ext cx="4876800" cy="476250"/>
          </a:xfrm>
          <a:prstGeom prst="rect">
            <a:avLst/>
          </a:prstGeom>
        </p:spPr>
        <p:txBody>
          <a:bodyPr/>
          <a:lstStyle>
            <a:lvl1pPr>
              <a:defRPr/>
            </a:lvl1pPr>
          </a:lstStyle>
          <a:p>
            <a:pPr>
              <a:defRPr/>
            </a:pPr>
            <a:endParaRPr lang="en-US"/>
          </a:p>
        </p:txBody>
      </p:sp>
      <p:sp>
        <p:nvSpPr>
          <p:cNvPr id="8" name="Slide Number Placeholder 5"/>
          <p:cNvSpPr>
            <a:spLocks noGrp="1"/>
          </p:cNvSpPr>
          <p:nvPr>
            <p:ph type="sldNum" sz="quarter" idx="11"/>
          </p:nvPr>
        </p:nvSpPr>
        <p:spPr/>
        <p:txBody>
          <a:bodyPr/>
          <a:lstStyle>
            <a:lvl1pPr>
              <a:defRPr/>
            </a:lvl1pPr>
          </a:lstStyle>
          <a:p>
            <a:pPr>
              <a:defRPr/>
            </a:pPr>
            <a:fld id="{A23436D4-448B-4E04-AFBA-663227BA0FD8}" type="slidenum">
              <a:rPr lang="en-US"/>
              <a:pPr>
                <a:defRPr/>
              </a:pPr>
              <a:t>‹#›</a:t>
            </a:fld>
            <a:endParaRPr lang="en-US" dirty="0"/>
          </a:p>
        </p:txBody>
      </p:sp>
    </p:spTree>
    <p:extLst>
      <p:ext uri="{BB962C8B-B14F-4D97-AF65-F5344CB8AC3E}">
        <p14:creationId xmlns:p14="http://schemas.microsoft.com/office/powerpoint/2010/main" val="1950416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22EB2-8995-4F6C-9C04-9DDD52D153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FDB4A3-C0D5-4492-B509-7A818DABCC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5ACA89-33C6-4FE3-B877-FF4BAE28FA08}"/>
              </a:ext>
            </a:extLst>
          </p:cNvPr>
          <p:cNvSpPr>
            <a:spLocks noGrp="1"/>
          </p:cNvSpPr>
          <p:nvPr>
            <p:ph type="dt" sz="half" idx="10"/>
          </p:nvPr>
        </p:nvSpPr>
        <p:spPr/>
        <p:txBody>
          <a:bodyPr/>
          <a:lstStyle/>
          <a:p>
            <a:fld id="{726E12E2-18F6-46F1-B258-2994475798C0}" type="datetimeFigureOut">
              <a:rPr lang="en-US" smtClean="0"/>
              <a:t>01-Mar-20</a:t>
            </a:fld>
            <a:endParaRPr lang="en-US"/>
          </a:p>
        </p:txBody>
      </p:sp>
      <p:sp>
        <p:nvSpPr>
          <p:cNvPr id="5" name="Footer Placeholder 4">
            <a:extLst>
              <a:ext uri="{FF2B5EF4-FFF2-40B4-BE49-F238E27FC236}">
                <a16:creationId xmlns:a16="http://schemas.microsoft.com/office/drawing/2014/main" id="{F2F745DB-9340-4249-AAAD-1EB8DD1B10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CA94A0-6051-46A2-BDAF-D4654B8C7D06}"/>
              </a:ext>
            </a:extLst>
          </p:cNvPr>
          <p:cNvSpPr>
            <a:spLocks noGrp="1"/>
          </p:cNvSpPr>
          <p:nvPr>
            <p:ph type="sldNum" sz="quarter" idx="12"/>
          </p:nvPr>
        </p:nvSpPr>
        <p:spPr/>
        <p:txBody>
          <a:bodyPr/>
          <a:lstStyle/>
          <a:p>
            <a:fld id="{FC1F1052-A142-4CFD-9EB5-656DDEBF1B37}" type="slidenum">
              <a:rPr lang="en-US" smtClean="0"/>
              <a:t>‹#›</a:t>
            </a:fld>
            <a:endParaRPr lang="en-US"/>
          </a:p>
        </p:txBody>
      </p:sp>
    </p:spTree>
    <p:extLst>
      <p:ext uri="{BB962C8B-B14F-4D97-AF65-F5344CB8AC3E}">
        <p14:creationId xmlns:p14="http://schemas.microsoft.com/office/powerpoint/2010/main" val="26098591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6_Comparison">
    <p:spTree>
      <p:nvGrpSpPr>
        <p:cNvPr id="1" name=""/>
        <p:cNvGrpSpPr/>
        <p:nvPr/>
      </p:nvGrpSpPr>
      <p:grpSpPr>
        <a:xfrm>
          <a:off x="0" y="0"/>
          <a:ext cx="0" cy="0"/>
          <a:chOff x="0" y="0"/>
          <a:chExt cx="0" cy="0"/>
        </a:xfrm>
      </p:grpSpPr>
      <p:grpSp>
        <p:nvGrpSpPr>
          <p:cNvPr id="3" name="Group 1029"/>
          <p:cNvGrpSpPr>
            <a:grpSpLocks/>
          </p:cNvGrpSpPr>
          <p:nvPr userDrawn="1"/>
        </p:nvGrpSpPr>
        <p:grpSpPr bwMode="auto">
          <a:xfrm>
            <a:off x="1320801" y="838200"/>
            <a:ext cx="9469967" cy="76200"/>
            <a:chOff x="1200" y="768"/>
            <a:chExt cx="4282" cy="48"/>
          </a:xfrm>
        </p:grpSpPr>
        <p:sp>
          <p:nvSpPr>
            <p:cNvPr id="4" name="Line 1030"/>
            <p:cNvSpPr>
              <a:spLocks noChangeShapeType="1"/>
            </p:cNvSpPr>
            <p:nvPr userDrawn="1"/>
          </p:nvSpPr>
          <p:spPr bwMode="auto">
            <a:xfrm>
              <a:off x="1200" y="816"/>
              <a:ext cx="4272" cy="0"/>
            </a:xfrm>
            <a:prstGeom prst="line">
              <a:avLst/>
            </a:prstGeom>
            <a:noFill/>
            <a:ln w="44450">
              <a:solidFill>
                <a:srgbClr val="C8B452"/>
              </a:solidFill>
              <a:round/>
              <a:headEnd type="none" w="sm" len="sm"/>
              <a:tailEnd type="none" w="sm" len="sm"/>
            </a:ln>
          </p:spPr>
          <p:txBody>
            <a:bodyPr/>
            <a:lstStyle/>
            <a:p>
              <a:pPr fontAlgn="auto">
                <a:spcBef>
                  <a:spcPts val="0"/>
                </a:spcBef>
                <a:spcAft>
                  <a:spcPts val="0"/>
                </a:spcAft>
                <a:defRPr/>
              </a:pPr>
              <a:endParaRPr lang="en-US" sz="1800" kern="0">
                <a:solidFill>
                  <a:sysClr val="windowText" lastClr="000000"/>
                </a:solidFill>
              </a:endParaRPr>
            </a:p>
          </p:txBody>
        </p:sp>
        <p:sp>
          <p:nvSpPr>
            <p:cNvPr id="5" name="Line 1031"/>
            <p:cNvSpPr>
              <a:spLocks noChangeShapeType="1"/>
            </p:cNvSpPr>
            <p:nvPr userDrawn="1"/>
          </p:nvSpPr>
          <p:spPr bwMode="auto">
            <a:xfrm>
              <a:off x="1200" y="768"/>
              <a:ext cx="4272" cy="0"/>
            </a:xfrm>
            <a:prstGeom prst="line">
              <a:avLst/>
            </a:prstGeom>
            <a:noFill/>
            <a:ln w="50800">
              <a:solidFill>
                <a:srgbClr val="000000"/>
              </a:solidFill>
              <a:round/>
              <a:headEnd type="none" w="sm" len="sm"/>
              <a:tailEnd type="none" w="sm" len="sm"/>
            </a:ln>
          </p:spPr>
          <p:txBody>
            <a:bodyPr wrap="none" anchor="ctr"/>
            <a:lstStyle/>
            <a:p>
              <a:pPr fontAlgn="auto">
                <a:spcBef>
                  <a:spcPts val="0"/>
                </a:spcBef>
                <a:spcAft>
                  <a:spcPts val="0"/>
                </a:spcAft>
                <a:defRPr/>
              </a:pPr>
              <a:endParaRPr lang="en-US" sz="1800" kern="0">
                <a:solidFill>
                  <a:sysClr val="windowText" lastClr="000000"/>
                </a:solidFill>
              </a:endParaRPr>
            </a:p>
          </p:txBody>
        </p:sp>
        <p:sp>
          <p:nvSpPr>
            <p:cNvPr id="6" name="Line 1032"/>
            <p:cNvSpPr>
              <a:spLocks noChangeShapeType="1"/>
            </p:cNvSpPr>
            <p:nvPr userDrawn="1"/>
          </p:nvSpPr>
          <p:spPr bwMode="auto">
            <a:xfrm>
              <a:off x="1200" y="816"/>
              <a:ext cx="4282" cy="0"/>
            </a:xfrm>
            <a:prstGeom prst="line">
              <a:avLst/>
            </a:prstGeom>
            <a:noFill/>
            <a:ln w="12700">
              <a:solidFill>
                <a:srgbClr val="333300"/>
              </a:solidFill>
              <a:round/>
              <a:headEnd type="none" w="sm" len="sm"/>
              <a:tailEnd type="none" w="sm" len="sm"/>
            </a:ln>
          </p:spPr>
          <p:txBody>
            <a:bodyPr wrap="none" anchor="ctr"/>
            <a:lstStyle/>
            <a:p>
              <a:pPr fontAlgn="auto">
                <a:spcBef>
                  <a:spcPts val="0"/>
                </a:spcBef>
                <a:spcAft>
                  <a:spcPts val="0"/>
                </a:spcAft>
                <a:defRPr/>
              </a:pPr>
              <a:endParaRPr lang="en-US" sz="1800" kern="0">
                <a:solidFill>
                  <a:sysClr val="windowText" lastClr="000000"/>
                </a:solidFill>
              </a:endParaRPr>
            </a:p>
          </p:txBody>
        </p:sp>
      </p:grpSp>
      <p:sp>
        <p:nvSpPr>
          <p:cNvPr id="2" name="Title 1"/>
          <p:cNvSpPr>
            <a:spLocks noGrp="1"/>
          </p:cNvSpPr>
          <p:nvPr>
            <p:ph type="title"/>
          </p:nvPr>
        </p:nvSpPr>
        <p:spPr>
          <a:xfrm>
            <a:off x="1016000" y="152401"/>
            <a:ext cx="10111317" cy="775447"/>
          </a:xfrm>
          <a:prstGeom prst="rect">
            <a:avLst/>
          </a:prstGeom>
        </p:spPr>
        <p:txBody>
          <a:bodyPr/>
          <a:lstStyle>
            <a:lvl1pPr>
              <a:defRPr sz="2400"/>
            </a:lvl1pPr>
          </a:lstStyle>
          <a:p>
            <a:r>
              <a:rPr lang="en-US" dirty="0"/>
              <a:t>Click to edit Master title style</a:t>
            </a:r>
            <a:endParaRPr/>
          </a:p>
        </p:txBody>
      </p:sp>
      <p:sp>
        <p:nvSpPr>
          <p:cNvPr id="7" name="Footer Placeholder 7"/>
          <p:cNvSpPr>
            <a:spLocks noGrp="1"/>
          </p:cNvSpPr>
          <p:nvPr>
            <p:ph type="ftr" sz="quarter" idx="10"/>
          </p:nvPr>
        </p:nvSpPr>
        <p:spPr>
          <a:xfrm>
            <a:off x="3657600" y="6245225"/>
            <a:ext cx="4876800" cy="476250"/>
          </a:xfrm>
          <a:prstGeom prst="rect">
            <a:avLst/>
          </a:prstGeom>
        </p:spPr>
        <p:txBody>
          <a:bodyPr/>
          <a:lstStyle>
            <a:lvl1pPr>
              <a:defRPr/>
            </a:lvl1pPr>
          </a:lstStyle>
          <a:p>
            <a:pPr>
              <a:defRPr/>
            </a:pPr>
            <a:endParaRPr lang="en-US"/>
          </a:p>
        </p:txBody>
      </p:sp>
      <p:sp>
        <p:nvSpPr>
          <p:cNvPr id="8" name="Slide Number Placeholder 8"/>
          <p:cNvSpPr>
            <a:spLocks noGrp="1"/>
          </p:cNvSpPr>
          <p:nvPr>
            <p:ph type="sldNum" sz="quarter" idx="11"/>
          </p:nvPr>
        </p:nvSpPr>
        <p:spPr/>
        <p:txBody>
          <a:bodyPr/>
          <a:lstStyle>
            <a:lvl1pPr>
              <a:defRPr/>
            </a:lvl1pPr>
          </a:lstStyle>
          <a:p>
            <a:pPr>
              <a:defRPr/>
            </a:pPr>
            <a:fld id="{BF115A7D-E909-42B9-8383-73B725758CD1}" type="slidenum">
              <a:rPr lang="en-US"/>
              <a:pPr>
                <a:defRPr/>
              </a:pPr>
              <a:t>‹#›</a:t>
            </a:fld>
            <a:endParaRPr lang="en-US" dirty="0"/>
          </a:p>
        </p:txBody>
      </p:sp>
    </p:spTree>
    <p:extLst>
      <p:ext uri="{BB962C8B-B14F-4D97-AF65-F5344CB8AC3E}">
        <p14:creationId xmlns:p14="http://schemas.microsoft.com/office/powerpoint/2010/main" val="41744364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0_Two Content">
    <p:spTree>
      <p:nvGrpSpPr>
        <p:cNvPr id="1" name=""/>
        <p:cNvGrpSpPr/>
        <p:nvPr/>
      </p:nvGrpSpPr>
      <p:grpSpPr>
        <a:xfrm>
          <a:off x="0" y="0"/>
          <a:ext cx="0" cy="0"/>
          <a:chOff x="0" y="0"/>
          <a:chExt cx="0" cy="0"/>
        </a:xfrm>
      </p:grpSpPr>
      <p:grpSp>
        <p:nvGrpSpPr>
          <p:cNvPr id="3" name="Group 1029"/>
          <p:cNvGrpSpPr>
            <a:grpSpLocks/>
          </p:cNvGrpSpPr>
          <p:nvPr userDrawn="1"/>
        </p:nvGrpSpPr>
        <p:grpSpPr bwMode="auto">
          <a:xfrm>
            <a:off x="1219201" y="914400"/>
            <a:ext cx="9469967" cy="76200"/>
            <a:chOff x="1200" y="768"/>
            <a:chExt cx="4282" cy="48"/>
          </a:xfrm>
        </p:grpSpPr>
        <p:sp>
          <p:nvSpPr>
            <p:cNvPr id="4" name="Line 1030"/>
            <p:cNvSpPr>
              <a:spLocks noChangeShapeType="1"/>
            </p:cNvSpPr>
            <p:nvPr userDrawn="1"/>
          </p:nvSpPr>
          <p:spPr bwMode="auto">
            <a:xfrm>
              <a:off x="1200" y="816"/>
              <a:ext cx="4272" cy="0"/>
            </a:xfrm>
            <a:prstGeom prst="line">
              <a:avLst/>
            </a:prstGeom>
            <a:noFill/>
            <a:ln w="44450">
              <a:solidFill>
                <a:srgbClr val="C8B452"/>
              </a:solidFill>
              <a:round/>
              <a:headEnd type="none" w="sm" len="sm"/>
              <a:tailEnd type="none" w="sm" len="sm"/>
            </a:ln>
          </p:spPr>
          <p:txBody>
            <a:bodyPr/>
            <a:lstStyle/>
            <a:p>
              <a:pPr fontAlgn="auto">
                <a:spcBef>
                  <a:spcPts val="0"/>
                </a:spcBef>
                <a:spcAft>
                  <a:spcPts val="0"/>
                </a:spcAft>
                <a:defRPr/>
              </a:pPr>
              <a:endParaRPr lang="en-US" sz="1800" kern="0">
                <a:solidFill>
                  <a:sysClr val="windowText" lastClr="000000"/>
                </a:solidFill>
              </a:endParaRPr>
            </a:p>
          </p:txBody>
        </p:sp>
        <p:sp>
          <p:nvSpPr>
            <p:cNvPr id="5" name="Line 1031"/>
            <p:cNvSpPr>
              <a:spLocks noChangeShapeType="1"/>
            </p:cNvSpPr>
            <p:nvPr userDrawn="1"/>
          </p:nvSpPr>
          <p:spPr bwMode="auto">
            <a:xfrm>
              <a:off x="1200" y="768"/>
              <a:ext cx="4272" cy="0"/>
            </a:xfrm>
            <a:prstGeom prst="line">
              <a:avLst/>
            </a:prstGeom>
            <a:noFill/>
            <a:ln w="50800">
              <a:solidFill>
                <a:srgbClr val="000000"/>
              </a:solidFill>
              <a:round/>
              <a:headEnd type="none" w="sm" len="sm"/>
              <a:tailEnd type="none" w="sm" len="sm"/>
            </a:ln>
          </p:spPr>
          <p:txBody>
            <a:bodyPr wrap="none" anchor="ctr"/>
            <a:lstStyle/>
            <a:p>
              <a:pPr fontAlgn="auto">
                <a:spcBef>
                  <a:spcPts val="0"/>
                </a:spcBef>
                <a:spcAft>
                  <a:spcPts val="0"/>
                </a:spcAft>
                <a:defRPr/>
              </a:pPr>
              <a:endParaRPr lang="en-US" sz="1800" kern="0">
                <a:solidFill>
                  <a:sysClr val="windowText" lastClr="000000"/>
                </a:solidFill>
              </a:endParaRPr>
            </a:p>
          </p:txBody>
        </p:sp>
        <p:sp>
          <p:nvSpPr>
            <p:cNvPr id="6" name="Line 1032"/>
            <p:cNvSpPr>
              <a:spLocks noChangeShapeType="1"/>
            </p:cNvSpPr>
            <p:nvPr userDrawn="1"/>
          </p:nvSpPr>
          <p:spPr bwMode="auto">
            <a:xfrm>
              <a:off x="1200" y="816"/>
              <a:ext cx="4282" cy="0"/>
            </a:xfrm>
            <a:prstGeom prst="line">
              <a:avLst/>
            </a:prstGeom>
            <a:noFill/>
            <a:ln w="12700">
              <a:solidFill>
                <a:srgbClr val="333300"/>
              </a:solidFill>
              <a:round/>
              <a:headEnd type="none" w="sm" len="sm"/>
              <a:tailEnd type="none" w="sm" len="sm"/>
            </a:ln>
          </p:spPr>
          <p:txBody>
            <a:bodyPr wrap="none" anchor="ctr"/>
            <a:lstStyle/>
            <a:p>
              <a:pPr fontAlgn="auto">
                <a:spcBef>
                  <a:spcPts val="0"/>
                </a:spcBef>
                <a:spcAft>
                  <a:spcPts val="0"/>
                </a:spcAft>
                <a:defRPr/>
              </a:pPr>
              <a:endParaRPr lang="en-US" sz="1800" kern="0">
                <a:solidFill>
                  <a:sysClr val="windowText" lastClr="000000"/>
                </a:solidFill>
              </a:endParaRPr>
            </a:p>
          </p:txBody>
        </p:sp>
      </p:grpSp>
      <p:sp>
        <p:nvSpPr>
          <p:cNvPr id="2" name="Title 1"/>
          <p:cNvSpPr>
            <a:spLocks noGrp="1"/>
          </p:cNvSpPr>
          <p:nvPr>
            <p:ph type="title"/>
          </p:nvPr>
        </p:nvSpPr>
        <p:spPr>
          <a:xfrm>
            <a:off x="1016000" y="152401"/>
            <a:ext cx="10111317" cy="1080247"/>
          </a:xfrm>
          <a:prstGeom prst="rect">
            <a:avLst/>
          </a:prstGeom>
        </p:spPr>
        <p:txBody>
          <a:bodyPr/>
          <a:lstStyle>
            <a:lvl1pPr>
              <a:defRPr sz="2400"/>
            </a:lvl1pPr>
          </a:lstStyle>
          <a:p>
            <a:r>
              <a:rPr lang="en-US" dirty="0"/>
              <a:t>Click to edit Master title style</a:t>
            </a:r>
            <a:endParaRPr/>
          </a:p>
        </p:txBody>
      </p:sp>
      <p:sp>
        <p:nvSpPr>
          <p:cNvPr id="8" name="Slide Number Placeholder 6"/>
          <p:cNvSpPr>
            <a:spLocks noGrp="1"/>
          </p:cNvSpPr>
          <p:nvPr>
            <p:ph type="sldNum" sz="quarter" idx="11"/>
          </p:nvPr>
        </p:nvSpPr>
        <p:spPr/>
        <p:txBody>
          <a:bodyPr/>
          <a:lstStyle>
            <a:lvl1pPr>
              <a:defRPr/>
            </a:lvl1pPr>
          </a:lstStyle>
          <a:p>
            <a:pPr>
              <a:defRPr/>
            </a:pPr>
            <a:fld id="{3D1DDD1E-8083-4C2F-82FA-F0F2767FCC10}" type="slidenum">
              <a:rPr lang="en-US"/>
              <a:pPr>
                <a:defRPr/>
              </a:pPr>
              <a:t>‹#›</a:t>
            </a:fld>
            <a:endParaRPr lang="en-US" dirty="0"/>
          </a:p>
        </p:txBody>
      </p:sp>
    </p:spTree>
    <p:extLst>
      <p:ext uri="{BB962C8B-B14F-4D97-AF65-F5344CB8AC3E}">
        <p14:creationId xmlns:p14="http://schemas.microsoft.com/office/powerpoint/2010/main" val="15733306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7_Comparison">
    <p:spTree>
      <p:nvGrpSpPr>
        <p:cNvPr id="1" name=""/>
        <p:cNvGrpSpPr/>
        <p:nvPr/>
      </p:nvGrpSpPr>
      <p:grpSpPr>
        <a:xfrm>
          <a:off x="0" y="0"/>
          <a:ext cx="0" cy="0"/>
          <a:chOff x="0" y="0"/>
          <a:chExt cx="0" cy="0"/>
        </a:xfrm>
      </p:grpSpPr>
      <p:grpSp>
        <p:nvGrpSpPr>
          <p:cNvPr id="3" name="Group 1029"/>
          <p:cNvGrpSpPr>
            <a:grpSpLocks/>
          </p:cNvGrpSpPr>
          <p:nvPr userDrawn="1"/>
        </p:nvGrpSpPr>
        <p:grpSpPr bwMode="auto">
          <a:xfrm>
            <a:off x="1320801" y="838200"/>
            <a:ext cx="9469967" cy="76200"/>
            <a:chOff x="1200" y="768"/>
            <a:chExt cx="4282" cy="48"/>
          </a:xfrm>
        </p:grpSpPr>
        <p:sp>
          <p:nvSpPr>
            <p:cNvPr id="4" name="Line 1030"/>
            <p:cNvSpPr>
              <a:spLocks noChangeShapeType="1"/>
            </p:cNvSpPr>
            <p:nvPr userDrawn="1"/>
          </p:nvSpPr>
          <p:spPr bwMode="auto">
            <a:xfrm>
              <a:off x="1200" y="816"/>
              <a:ext cx="4272" cy="0"/>
            </a:xfrm>
            <a:prstGeom prst="line">
              <a:avLst/>
            </a:prstGeom>
            <a:noFill/>
            <a:ln w="44450">
              <a:solidFill>
                <a:srgbClr val="C8B452"/>
              </a:solidFill>
              <a:round/>
              <a:headEnd type="none" w="sm" len="sm"/>
              <a:tailEnd type="none" w="sm" len="sm"/>
            </a:ln>
          </p:spPr>
          <p:txBody>
            <a:bodyPr/>
            <a:lstStyle/>
            <a:p>
              <a:pPr fontAlgn="auto">
                <a:spcBef>
                  <a:spcPts val="0"/>
                </a:spcBef>
                <a:spcAft>
                  <a:spcPts val="0"/>
                </a:spcAft>
                <a:defRPr/>
              </a:pPr>
              <a:endParaRPr lang="en-US" sz="1800" kern="0">
                <a:solidFill>
                  <a:sysClr val="windowText" lastClr="000000"/>
                </a:solidFill>
              </a:endParaRPr>
            </a:p>
          </p:txBody>
        </p:sp>
        <p:sp>
          <p:nvSpPr>
            <p:cNvPr id="5" name="Line 1031"/>
            <p:cNvSpPr>
              <a:spLocks noChangeShapeType="1"/>
            </p:cNvSpPr>
            <p:nvPr userDrawn="1"/>
          </p:nvSpPr>
          <p:spPr bwMode="auto">
            <a:xfrm>
              <a:off x="1200" y="768"/>
              <a:ext cx="4272" cy="0"/>
            </a:xfrm>
            <a:prstGeom prst="line">
              <a:avLst/>
            </a:prstGeom>
            <a:noFill/>
            <a:ln w="50800">
              <a:solidFill>
                <a:srgbClr val="000000"/>
              </a:solidFill>
              <a:round/>
              <a:headEnd type="none" w="sm" len="sm"/>
              <a:tailEnd type="none" w="sm" len="sm"/>
            </a:ln>
          </p:spPr>
          <p:txBody>
            <a:bodyPr wrap="none" anchor="ctr"/>
            <a:lstStyle/>
            <a:p>
              <a:pPr fontAlgn="auto">
                <a:spcBef>
                  <a:spcPts val="0"/>
                </a:spcBef>
                <a:spcAft>
                  <a:spcPts val="0"/>
                </a:spcAft>
                <a:defRPr/>
              </a:pPr>
              <a:endParaRPr lang="en-US" sz="1800" kern="0">
                <a:solidFill>
                  <a:sysClr val="windowText" lastClr="000000"/>
                </a:solidFill>
              </a:endParaRPr>
            </a:p>
          </p:txBody>
        </p:sp>
        <p:sp>
          <p:nvSpPr>
            <p:cNvPr id="6" name="Line 1032"/>
            <p:cNvSpPr>
              <a:spLocks noChangeShapeType="1"/>
            </p:cNvSpPr>
            <p:nvPr userDrawn="1"/>
          </p:nvSpPr>
          <p:spPr bwMode="auto">
            <a:xfrm>
              <a:off x="1200" y="816"/>
              <a:ext cx="4282" cy="0"/>
            </a:xfrm>
            <a:prstGeom prst="line">
              <a:avLst/>
            </a:prstGeom>
            <a:noFill/>
            <a:ln w="12700">
              <a:solidFill>
                <a:srgbClr val="333300"/>
              </a:solidFill>
              <a:round/>
              <a:headEnd type="none" w="sm" len="sm"/>
              <a:tailEnd type="none" w="sm" len="sm"/>
            </a:ln>
          </p:spPr>
          <p:txBody>
            <a:bodyPr wrap="none" anchor="ctr"/>
            <a:lstStyle/>
            <a:p>
              <a:pPr fontAlgn="auto">
                <a:spcBef>
                  <a:spcPts val="0"/>
                </a:spcBef>
                <a:spcAft>
                  <a:spcPts val="0"/>
                </a:spcAft>
                <a:defRPr/>
              </a:pPr>
              <a:endParaRPr lang="en-US" sz="1800" kern="0">
                <a:solidFill>
                  <a:sysClr val="windowText" lastClr="000000"/>
                </a:solidFill>
              </a:endParaRPr>
            </a:p>
          </p:txBody>
        </p:sp>
      </p:grpSp>
      <p:sp>
        <p:nvSpPr>
          <p:cNvPr id="2" name="Title 1"/>
          <p:cNvSpPr>
            <a:spLocks noGrp="1"/>
          </p:cNvSpPr>
          <p:nvPr>
            <p:ph type="title"/>
          </p:nvPr>
        </p:nvSpPr>
        <p:spPr>
          <a:xfrm>
            <a:off x="1016000" y="152401"/>
            <a:ext cx="10111317" cy="775447"/>
          </a:xfrm>
          <a:prstGeom prst="rect">
            <a:avLst/>
          </a:prstGeom>
        </p:spPr>
        <p:txBody>
          <a:bodyPr/>
          <a:lstStyle>
            <a:lvl1pPr>
              <a:defRPr sz="2400"/>
            </a:lvl1pPr>
          </a:lstStyle>
          <a:p>
            <a:r>
              <a:rPr lang="en-US" dirty="0"/>
              <a:t>Click to edit Master title style</a:t>
            </a:r>
            <a:endParaRPr/>
          </a:p>
        </p:txBody>
      </p:sp>
      <p:sp>
        <p:nvSpPr>
          <p:cNvPr id="7" name="Footer Placeholder 7"/>
          <p:cNvSpPr>
            <a:spLocks noGrp="1"/>
          </p:cNvSpPr>
          <p:nvPr>
            <p:ph type="ftr" sz="quarter" idx="10"/>
          </p:nvPr>
        </p:nvSpPr>
        <p:spPr>
          <a:xfrm>
            <a:off x="3657600" y="6245225"/>
            <a:ext cx="4876800" cy="476250"/>
          </a:xfrm>
          <a:prstGeom prst="rect">
            <a:avLst/>
          </a:prstGeom>
        </p:spPr>
        <p:txBody>
          <a:bodyPr/>
          <a:lstStyle>
            <a:lvl1pPr>
              <a:defRPr/>
            </a:lvl1pPr>
          </a:lstStyle>
          <a:p>
            <a:pPr>
              <a:defRPr/>
            </a:pPr>
            <a:endParaRPr lang="en-US" dirty="0"/>
          </a:p>
        </p:txBody>
      </p:sp>
      <p:sp>
        <p:nvSpPr>
          <p:cNvPr id="8" name="Slide Number Placeholder 8"/>
          <p:cNvSpPr>
            <a:spLocks noGrp="1"/>
          </p:cNvSpPr>
          <p:nvPr>
            <p:ph type="sldNum" sz="quarter" idx="11"/>
          </p:nvPr>
        </p:nvSpPr>
        <p:spPr/>
        <p:txBody>
          <a:bodyPr/>
          <a:lstStyle>
            <a:lvl1pPr>
              <a:defRPr/>
            </a:lvl1pPr>
          </a:lstStyle>
          <a:p>
            <a:pPr>
              <a:defRPr/>
            </a:pPr>
            <a:fld id="{BF115A7D-E909-42B9-8383-73B725758CD1}" type="slidenum">
              <a:rPr lang="en-US"/>
              <a:pPr>
                <a:defRPr/>
              </a:pPr>
              <a:t>‹#›</a:t>
            </a:fld>
            <a:endParaRPr lang="en-US" dirty="0"/>
          </a:p>
        </p:txBody>
      </p:sp>
    </p:spTree>
    <p:extLst>
      <p:ext uri="{BB962C8B-B14F-4D97-AF65-F5344CB8AC3E}">
        <p14:creationId xmlns:p14="http://schemas.microsoft.com/office/powerpoint/2010/main" val="21464822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8_Comparison">
    <p:spTree>
      <p:nvGrpSpPr>
        <p:cNvPr id="1" name=""/>
        <p:cNvGrpSpPr/>
        <p:nvPr/>
      </p:nvGrpSpPr>
      <p:grpSpPr>
        <a:xfrm>
          <a:off x="0" y="0"/>
          <a:ext cx="0" cy="0"/>
          <a:chOff x="0" y="0"/>
          <a:chExt cx="0" cy="0"/>
        </a:xfrm>
      </p:grpSpPr>
      <p:grpSp>
        <p:nvGrpSpPr>
          <p:cNvPr id="3" name="Group 1029"/>
          <p:cNvGrpSpPr>
            <a:grpSpLocks/>
          </p:cNvGrpSpPr>
          <p:nvPr userDrawn="1"/>
        </p:nvGrpSpPr>
        <p:grpSpPr bwMode="auto">
          <a:xfrm>
            <a:off x="1320801" y="838200"/>
            <a:ext cx="9469967" cy="76200"/>
            <a:chOff x="1200" y="768"/>
            <a:chExt cx="4282" cy="48"/>
          </a:xfrm>
        </p:grpSpPr>
        <p:sp>
          <p:nvSpPr>
            <p:cNvPr id="4" name="Line 1030"/>
            <p:cNvSpPr>
              <a:spLocks noChangeShapeType="1"/>
            </p:cNvSpPr>
            <p:nvPr userDrawn="1"/>
          </p:nvSpPr>
          <p:spPr bwMode="auto">
            <a:xfrm>
              <a:off x="1200" y="816"/>
              <a:ext cx="4272" cy="0"/>
            </a:xfrm>
            <a:prstGeom prst="line">
              <a:avLst/>
            </a:prstGeom>
            <a:noFill/>
            <a:ln w="44450">
              <a:solidFill>
                <a:srgbClr val="C8B452"/>
              </a:solidFill>
              <a:round/>
              <a:headEnd type="none" w="sm" len="sm"/>
              <a:tailEnd type="none" w="sm" len="sm"/>
            </a:ln>
          </p:spPr>
          <p:txBody>
            <a:bodyPr/>
            <a:lstStyle/>
            <a:p>
              <a:pPr fontAlgn="auto">
                <a:spcBef>
                  <a:spcPts val="0"/>
                </a:spcBef>
                <a:spcAft>
                  <a:spcPts val="0"/>
                </a:spcAft>
                <a:defRPr/>
              </a:pPr>
              <a:endParaRPr lang="en-US" sz="1800" kern="0">
                <a:solidFill>
                  <a:sysClr val="windowText" lastClr="000000"/>
                </a:solidFill>
              </a:endParaRPr>
            </a:p>
          </p:txBody>
        </p:sp>
        <p:sp>
          <p:nvSpPr>
            <p:cNvPr id="5" name="Line 1031"/>
            <p:cNvSpPr>
              <a:spLocks noChangeShapeType="1"/>
            </p:cNvSpPr>
            <p:nvPr userDrawn="1"/>
          </p:nvSpPr>
          <p:spPr bwMode="auto">
            <a:xfrm>
              <a:off x="1200" y="768"/>
              <a:ext cx="4272" cy="0"/>
            </a:xfrm>
            <a:prstGeom prst="line">
              <a:avLst/>
            </a:prstGeom>
            <a:noFill/>
            <a:ln w="50800">
              <a:solidFill>
                <a:srgbClr val="000000"/>
              </a:solidFill>
              <a:round/>
              <a:headEnd type="none" w="sm" len="sm"/>
              <a:tailEnd type="none" w="sm" len="sm"/>
            </a:ln>
          </p:spPr>
          <p:txBody>
            <a:bodyPr wrap="none" anchor="ctr"/>
            <a:lstStyle/>
            <a:p>
              <a:pPr fontAlgn="auto">
                <a:spcBef>
                  <a:spcPts val="0"/>
                </a:spcBef>
                <a:spcAft>
                  <a:spcPts val="0"/>
                </a:spcAft>
                <a:defRPr/>
              </a:pPr>
              <a:endParaRPr lang="en-US" sz="1800" kern="0">
                <a:solidFill>
                  <a:sysClr val="windowText" lastClr="000000"/>
                </a:solidFill>
              </a:endParaRPr>
            </a:p>
          </p:txBody>
        </p:sp>
        <p:sp>
          <p:nvSpPr>
            <p:cNvPr id="6" name="Line 1032"/>
            <p:cNvSpPr>
              <a:spLocks noChangeShapeType="1"/>
            </p:cNvSpPr>
            <p:nvPr userDrawn="1"/>
          </p:nvSpPr>
          <p:spPr bwMode="auto">
            <a:xfrm>
              <a:off x="1200" y="816"/>
              <a:ext cx="4282" cy="0"/>
            </a:xfrm>
            <a:prstGeom prst="line">
              <a:avLst/>
            </a:prstGeom>
            <a:noFill/>
            <a:ln w="12700">
              <a:solidFill>
                <a:srgbClr val="333300"/>
              </a:solidFill>
              <a:round/>
              <a:headEnd type="none" w="sm" len="sm"/>
              <a:tailEnd type="none" w="sm" len="sm"/>
            </a:ln>
          </p:spPr>
          <p:txBody>
            <a:bodyPr wrap="none" anchor="ctr"/>
            <a:lstStyle/>
            <a:p>
              <a:pPr fontAlgn="auto">
                <a:spcBef>
                  <a:spcPts val="0"/>
                </a:spcBef>
                <a:spcAft>
                  <a:spcPts val="0"/>
                </a:spcAft>
                <a:defRPr/>
              </a:pPr>
              <a:endParaRPr lang="en-US" sz="1800" kern="0">
                <a:solidFill>
                  <a:sysClr val="windowText" lastClr="000000"/>
                </a:solidFill>
              </a:endParaRPr>
            </a:p>
          </p:txBody>
        </p:sp>
      </p:grpSp>
      <p:sp>
        <p:nvSpPr>
          <p:cNvPr id="2" name="Title 1"/>
          <p:cNvSpPr>
            <a:spLocks noGrp="1"/>
          </p:cNvSpPr>
          <p:nvPr>
            <p:ph type="title"/>
          </p:nvPr>
        </p:nvSpPr>
        <p:spPr>
          <a:xfrm>
            <a:off x="1016000" y="152401"/>
            <a:ext cx="10111317" cy="775447"/>
          </a:xfrm>
          <a:prstGeom prst="rect">
            <a:avLst/>
          </a:prstGeom>
        </p:spPr>
        <p:txBody>
          <a:bodyPr/>
          <a:lstStyle>
            <a:lvl1pPr>
              <a:defRPr sz="2400"/>
            </a:lvl1pPr>
          </a:lstStyle>
          <a:p>
            <a:r>
              <a:rPr lang="en-US" dirty="0"/>
              <a:t>Click to edit Master title style</a:t>
            </a:r>
            <a:endParaRPr/>
          </a:p>
        </p:txBody>
      </p:sp>
      <p:sp>
        <p:nvSpPr>
          <p:cNvPr id="7" name="Footer Placeholder 7"/>
          <p:cNvSpPr>
            <a:spLocks noGrp="1"/>
          </p:cNvSpPr>
          <p:nvPr>
            <p:ph type="ftr" sz="quarter" idx="10"/>
          </p:nvPr>
        </p:nvSpPr>
        <p:spPr>
          <a:xfrm>
            <a:off x="3657600" y="6245225"/>
            <a:ext cx="4876800" cy="476250"/>
          </a:xfrm>
          <a:prstGeom prst="rect">
            <a:avLst/>
          </a:prstGeom>
        </p:spPr>
        <p:txBody>
          <a:bodyPr/>
          <a:lstStyle>
            <a:lvl1pPr>
              <a:defRPr/>
            </a:lvl1pPr>
          </a:lstStyle>
          <a:p>
            <a:pPr>
              <a:defRPr/>
            </a:pPr>
            <a:endParaRPr lang="en-US"/>
          </a:p>
        </p:txBody>
      </p:sp>
      <p:sp>
        <p:nvSpPr>
          <p:cNvPr id="8" name="Slide Number Placeholder 8"/>
          <p:cNvSpPr>
            <a:spLocks noGrp="1"/>
          </p:cNvSpPr>
          <p:nvPr>
            <p:ph type="sldNum" sz="quarter" idx="11"/>
          </p:nvPr>
        </p:nvSpPr>
        <p:spPr/>
        <p:txBody>
          <a:bodyPr/>
          <a:lstStyle>
            <a:lvl1pPr>
              <a:defRPr/>
            </a:lvl1pPr>
          </a:lstStyle>
          <a:p>
            <a:pPr>
              <a:defRPr/>
            </a:pPr>
            <a:fld id="{BF115A7D-E909-42B9-8383-73B725758CD1}" type="slidenum">
              <a:rPr lang="en-US"/>
              <a:pPr>
                <a:defRPr/>
              </a:pPr>
              <a:t>‹#›</a:t>
            </a:fld>
            <a:endParaRPr lang="en-US" dirty="0"/>
          </a:p>
        </p:txBody>
      </p:sp>
    </p:spTree>
    <p:extLst>
      <p:ext uri="{BB962C8B-B14F-4D97-AF65-F5344CB8AC3E}">
        <p14:creationId xmlns:p14="http://schemas.microsoft.com/office/powerpoint/2010/main" val="24015950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1_Comparison">
    <p:spTree>
      <p:nvGrpSpPr>
        <p:cNvPr id="1" name=""/>
        <p:cNvGrpSpPr/>
        <p:nvPr/>
      </p:nvGrpSpPr>
      <p:grpSpPr>
        <a:xfrm>
          <a:off x="0" y="0"/>
          <a:ext cx="0" cy="0"/>
          <a:chOff x="0" y="0"/>
          <a:chExt cx="0" cy="0"/>
        </a:xfrm>
      </p:grpSpPr>
      <p:grpSp>
        <p:nvGrpSpPr>
          <p:cNvPr id="3" name="Group 1029"/>
          <p:cNvGrpSpPr>
            <a:grpSpLocks/>
          </p:cNvGrpSpPr>
          <p:nvPr userDrawn="1"/>
        </p:nvGrpSpPr>
        <p:grpSpPr bwMode="auto">
          <a:xfrm>
            <a:off x="1320801" y="838200"/>
            <a:ext cx="9469967" cy="76200"/>
            <a:chOff x="1200" y="768"/>
            <a:chExt cx="4282" cy="48"/>
          </a:xfrm>
        </p:grpSpPr>
        <p:sp>
          <p:nvSpPr>
            <p:cNvPr id="4" name="Line 1030"/>
            <p:cNvSpPr>
              <a:spLocks noChangeShapeType="1"/>
            </p:cNvSpPr>
            <p:nvPr userDrawn="1"/>
          </p:nvSpPr>
          <p:spPr bwMode="auto">
            <a:xfrm>
              <a:off x="1200" y="816"/>
              <a:ext cx="4272" cy="0"/>
            </a:xfrm>
            <a:prstGeom prst="line">
              <a:avLst/>
            </a:prstGeom>
            <a:noFill/>
            <a:ln w="44450">
              <a:solidFill>
                <a:srgbClr val="C8B452"/>
              </a:solidFill>
              <a:round/>
              <a:headEnd type="none" w="sm" len="sm"/>
              <a:tailEnd type="none" w="sm" len="sm"/>
            </a:ln>
          </p:spPr>
          <p:txBody>
            <a:bodyPr/>
            <a:lstStyle/>
            <a:p>
              <a:pPr fontAlgn="auto">
                <a:spcBef>
                  <a:spcPts val="0"/>
                </a:spcBef>
                <a:spcAft>
                  <a:spcPts val="0"/>
                </a:spcAft>
                <a:defRPr/>
              </a:pPr>
              <a:endParaRPr lang="en-US" sz="1800" kern="0">
                <a:solidFill>
                  <a:sysClr val="windowText" lastClr="000000"/>
                </a:solidFill>
              </a:endParaRPr>
            </a:p>
          </p:txBody>
        </p:sp>
        <p:sp>
          <p:nvSpPr>
            <p:cNvPr id="5" name="Line 1031"/>
            <p:cNvSpPr>
              <a:spLocks noChangeShapeType="1"/>
            </p:cNvSpPr>
            <p:nvPr userDrawn="1"/>
          </p:nvSpPr>
          <p:spPr bwMode="auto">
            <a:xfrm>
              <a:off x="1200" y="768"/>
              <a:ext cx="4272" cy="0"/>
            </a:xfrm>
            <a:prstGeom prst="line">
              <a:avLst/>
            </a:prstGeom>
            <a:noFill/>
            <a:ln w="50800">
              <a:solidFill>
                <a:srgbClr val="000000"/>
              </a:solidFill>
              <a:round/>
              <a:headEnd type="none" w="sm" len="sm"/>
              <a:tailEnd type="none" w="sm" len="sm"/>
            </a:ln>
          </p:spPr>
          <p:txBody>
            <a:bodyPr wrap="none" anchor="ctr"/>
            <a:lstStyle/>
            <a:p>
              <a:pPr fontAlgn="auto">
                <a:spcBef>
                  <a:spcPts val="0"/>
                </a:spcBef>
                <a:spcAft>
                  <a:spcPts val="0"/>
                </a:spcAft>
                <a:defRPr/>
              </a:pPr>
              <a:endParaRPr lang="en-US" sz="1800" kern="0">
                <a:solidFill>
                  <a:sysClr val="windowText" lastClr="000000"/>
                </a:solidFill>
              </a:endParaRPr>
            </a:p>
          </p:txBody>
        </p:sp>
        <p:sp>
          <p:nvSpPr>
            <p:cNvPr id="6" name="Line 1032"/>
            <p:cNvSpPr>
              <a:spLocks noChangeShapeType="1"/>
            </p:cNvSpPr>
            <p:nvPr userDrawn="1"/>
          </p:nvSpPr>
          <p:spPr bwMode="auto">
            <a:xfrm>
              <a:off x="1200" y="816"/>
              <a:ext cx="4282" cy="0"/>
            </a:xfrm>
            <a:prstGeom prst="line">
              <a:avLst/>
            </a:prstGeom>
            <a:noFill/>
            <a:ln w="12700">
              <a:solidFill>
                <a:srgbClr val="333300"/>
              </a:solidFill>
              <a:round/>
              <a:headEnd type="none" w="sm" len="sm"/>
              <a:tailEnd type="none" w="sm" len="sm"/>
            </a:ln>
          </p:spPr>
          <p:txBody>
            <a:bodyPr wrap="none" anchor="ctr"/>
            <a:lstStyle/>
            <a:p>
              <a:pPr fontAlgn="auto">
                <a:spcBef>
                  <a:spcPts val="0"/>
                </a:spcBef>
                <a:spcAft>
                  <a:spcPts val="0"/>
                </a:spcAft>
                <a:defRPr/>
              </a:pPr>
              <a:endParaRPr lang="en-US" sz="1800" kern="0">
                <a:solidFill>
                  <a:sysClr val="windowText" lastClr="000000"/>
                </a:solidFill>
              </a:endParaRPr>
            </a:p>
          </p:txBody>
        </p:sp>
      </p:grpSp>
      <p:sp>
        <p:nvSpPr>
          <p:cNvPr id="2" name="Title 1"/>
          <p:cNvSpPr>
            <a:spLocks noGrp="1"/>
          </p:cNvSpPr>
          <p:nvPr>
            <p:ph type="title"/>
          </p:nvPr>
        </p:nvSpPr>
        <p:spPr>
          <a:xfrm>
            <a:off x="1016000" y="152401"/>
            <a:ext cx="10111317" cy="775447"/>
          </a:xfrm>
          <a:prstGeom prst="rect">
            <a:avLst/>
          </a:prstGeom>
        </p:spPr>
        <p:txBody>
          <a:bodyPr/>
          <a:lstStyle>
            <a:lvl1pPr>
              <a:defRPr sz="2400"/>
            </a:lvl1pPr>
          </a:lstStyle>
          <a:p>
            <a:r>
              <a:rPr lang="en-US" dirty="0"/>
              <a:t>Click to edit Master title style</a:t>
            </a:r>
            <a:endParaRPr/>
          </a:p>
        </p:txBody>
      </p:sp>
      <p:sp>
        <p:nvSpPr>
          <p:cNvPr id="7" name="Footer Placeholder 7"/>
          <p:cNvSpPr>
            <a:spLocks noGrp="1"/>
          </p:cNvSpPr>
          <p:nvPr>
            <p:ph type="ftr" sz="quarter" idx="10"/>
          </p:nvPr>
        </p:nvSpPr>
        <p:spPr>
          <a:xfrm>
            <a:off x="3657600" y="6245225"/>
            <a:ext cx="4876800" cy="476250"/>
          </a:xfrm>
          <a:prstGeom prst="rect">
            <a:avLst/>
          </a:prstGeom>
        </p:spPr>
        <p:txBody>
          <a:bodyPr/>
          <a:lstStyle>
            <a:lvl1pPr>
              <a:defRPr/>
            </a:lvl1pPr>
          </a:lstStyle>
          <a:p>
            <a:pPr>
              <a:defRPr/>
            </a:pPr>
            <a:endParaRPr lang="en-US"/>
          </a:p>
        </p:txBody>
      </p:sp>
      <p:sp>
        <p:nvSpPr>
          <p:cNvPr id="8" name="Slide Number Placeholder 8"/>
          <p:cNvSpPr>
            <a:spLocks noGrp="1"/>
          </p:cNvSpPr>
          <p:nvPr>
            <p:ph type="sldNum" sz="quarter" idx="11"/>
          </p:nvPr>
        </p:nvSpPr>
        <p:spPr/>
        <p:txBody>
          <a:bodyPr/>
          <a:lstStyle>
            <a:lvl1pPr>
              <a:defRPr/>
            </a:lvl1pPr>
          </a:lstStyle>
          <a:p>
            <a:pPr>
              <a:defRPr/>
            </a:pPr>
            <a:fld id="{BF115A7D-E909-42B9-8383-73B725758CD1}" type="slidenum">
              <a:rPr lang="en-US"/>
              <a:pPr>
                <a:defRPr/>
              </a:pPr>
              <a:t>‹#›</a:t>
            </a:fld>
            <a:endParaRPr lang="en-US" dirty="0"/>
          </a:p>
        </p:txBody>
      </p:sp>
    </p:spTree>
    <p:extLst>
      <p:ext uri="{BB962C8B-B14F-4D97-AF65-F5344CB8AC3E}">
        <p14:creationId xmlns:p14="http://schemas.microsoft.com/office/powerpoint/2010/main" val="13649696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1_Two Content">
    <p:spTree>
      <p:nvGrpSpPr>
        <p:cNvPr id="1" name=""/>
        <p:cNvGrpSpPr/>
        <p:nvPr/>
      </p:nvGrpSpPr>
      <p:grpSpPr>
        <a:xfrm>
          <a:off x="0" y="0"/>
          <a:ext cx="0" cy="0"/>
          <a:chOff x="0" y="0"/>
          <a:chExt cx="0" cy="0"/>
        </a:xfrm>
      </p:grpSpPr>
      <p:grpSp>
        <p:nvGrpSpPr>
          <p:cNvPr id="3" name="Group 1029"/>
          <p:cNvGrpSpPr>
            <a:grpSpLocks/>
          </p:cNvGrpSpPr>
          <p:nvPr userDrawn="1"/>
        </p:nvGrpSpPr>
        <p:grpSpPr bwMode="auto">
          <a:xfrm>
            <a:off x="1219201" y="914400"/>
            <a:ext cx="9469967" cy="76200"/>
            <a:chOff x="1200" y="768"/>
            <a:chExt cx="4282" cy="48"/>
          </a:xfrm>
        </p:grpSpPr>
        <p:sp>
          <p:nvSpPr>
            <p:cNvPr id="4" name="Line 1030"/>
            <p:cNvSpPr>
              <a:spLocks noChangeShapeType="1"/>
            </p:cNvSpPr>
            <p:nvPr userDrawn="1"/>
          </p:nvSpPr>
          <p:spPr bwMode="auto">
            <a:xfrm>
              <a:off x="1200" y="816"/>
              <a:ext cx="4272" cy="0"/>
            </a:xfrm>
            <a:prstGeom prst="line">
              <a:avLst/>
            </a:prstGeom>
            <a:noFill/>
            <a:ln w="44450">
              <a:solidFill>
                <a:srgbClr val="C8B452"/>
              </a:solidFill>
              <a:round/>
              <a:headEnd type="none" w="sm" len="sm"/>
              <a:tailEnd type="none" w="sm" len="sm"/>
            </a:ln>
          </p:spPr>
          <p:txBody>
            <a:bodyPr/>
            <a:lstStyle/>
            <a:p>
              <a:pPr fontAlgn="auto">
                <a:spcBef>
                  <a:spcPts val="0"/>
                </a:spcBef>
                <a:spcAft>
                  <a:spcPts val="0"/>
                </a:spcAft>
                <a:defRPr/>
              </a:pPr>
              <a:endParaRPr lang="en-US" sz="1800" kern="0">
                <a:solidFill>
                  <a:sysClr val="windowText" lastClr="000000"/>
                </a:solidFill>
              </a:endParaRPr>
            </a:p>
          </p:txBody>
        </p:sp>
        <p:sp>
          <p:nvSpPr>
            <p:cNvPr id="5" name="Line 1031"/>
            <p:cNvSpPr>
              <a:spLocks noChangeShapeType="1"/>
            </p:cNvSpPr>
            <p:nvPr userDrawn="1"/>
          </p:nvSpPr>
          <p:spPr bwMode="auto">
            <a:xfrm>
              <a:off x="1200" y="768"/>
              <a:ext cx="4272" cy="0"/>
            </a:xfrm>
            <a:prstGeom prst="line">
              <a:avLst/>
            </a:prstGeom>
            <a:noFill/>
            <a:ln w="50800">
              <a:solidFill>
                <a:srgbClr val="000000"/>
              </a:solidFill>
              <a:round/>
              <a:headEnd type="none" w="sm" len="sm"/>
              <a:tailEnd type="none" w="sm" len="sm"/>
            </a:ln>
          </p:spPr>
          <p:txBody>
            <a:bodyPr wrap="none" anchor="ctr"/>
            <a:lstStyle/>
            <a:p>
              <a:pPr fontAlgn="auto">
                <a:spcBef>
                  <a:spcPts val="0"/>
                </a:spcBef>
                <a:spcAft>
                  <a:spcPts val="0"/>
                </a:spcAft>
                <a:defRPr/>
              </a:pPr>
              <a:endParaRPr lang="en-US" sz="1800" kern="0">
                <a:solidFill>
                  <a:sysClr val="windowText" lastClr="000000"/>
                </a:solidFill>
              </a:endParaRPr>
            </a:p>
          </p:txBody>
        </p:sp>
        <p:sp>
          <p:nvSpPr>
            <p:cNvPr id="6" name="Line 1032"/>
            <p:cNvSpPr>
              <a:spLocks noChangeShapeType="1"/>
            </p:cNvSpPr>
            <p:nvPr userDrawn="1"/>
          </p:nvSpPr>
          <p:spPr bwMode="auto">
            <a:xfrm>
              <a:off x="1200" y="816"/>
              <a:ext cx="4282" cy="0"/>
            </a:xfrm>
            <a:prstGeom prst="line">
              <a:avLst/>
            </a:prstGeom>
            <a:noFill/>
            <a:ln w="12700">
              <a:solidFill>
                <a:srgbClr val="333300"/>
              </a:solidFill>
              <a:round/>
              <a:headEnd type="none" w="sm" len="sm"/>
              <a:tailEnd type="none" w="sm" len="sm"/>
            </a:ln>
          </p:spPr>
          <p:txBody>
            <a:bodyPr wrap="none" anchor="ctr"/>
            <a:lstStyle/>
            <a:p>
              <a:pPr fontAlgn="auto">
                <a:spcBef>
                  <a:spcPts val="0"/>
                </a:spcBef>
                <a:spcAft>
                  <a:spcPts val="0"/>
                </a:spcAft>
                <a:defRPr/>
              </a:pPr>
              <a:endParaRPr lang="en-US" sz="1800" kern="0">
                <a:solidFill>
                  <a:sysClr val="windowText" lastClr="000000"/>
                </a:solidFill>
              </a:endParaRPr>
            </a:p>
          </p:txBody>
        </p:sp>
      </p:grpSp>
      <p:sp>
        <p:nvSpPr>
          <p:cNvPr id="2" name="Title 1"/>
          <p:cNvSpPr>
            <a:spLocks noGrp="1"/>
          </p:cNvSpPr>
          <p:nvPr>
            <p:ph type="title"/>
          </p:nvPr>
        </p:nvSpPr>
        <p:spPr>
          <a:xfrm>
            <a:off x="1016000" y="152401"/>
            <a:ext cx="10111317" cy="1080247"/>
          </a:xfrm>
          <a:prstGeom prst="rect">
            <a:avLst/>
          </a:prstGeom>
        </p:spPr>
        <p:txBody>
          <a:bodyPr/>
          <a:lstStyle>
            <a:lvl1pPr>
              <a:defRPr sz="2400"/>
            </a:lvl1pPr>
          </a:lstStyle>
          <a:p>
            <a:r>
              <a:rPr lang="en-US" dirty="0"/>
              <a:t>Click to edit Master title style</a:t>
            </a:r>
            <a:endParaRPr/>
          </a:p>
        </p:txBody>
      </p:sp>
      <p:sp>
        <p:nvSpPr>
          <p:cNvPr id="7" name="Footer Placeholder 5"/>
          <p:cNvSpPr>
            <a:spLocks noGrp="1"/>
          </p:cNvSpPr>
          <p:nvPr>
            <p:ph type="ftr" sz="quarter" idx="10"/>
          </p:nvPr>
        </p:nvSpPr>
        <p:spPr>
          <a:xfrm>
            <a:off x="3657600" y="6245225"/>
            <a:ext cx="4876800" cy="476250"/>
          </a:xfrm>
          <a:prstGeom prst="rect">
            <a:avLst/>
          </a:prstGeom>
        </p:spPr>
        <p:txBody>
          <a:bodyPr/>
          <a:lstStyle>
            <a:lvl1pPr>
              <a:defRPr/>
            </a:lvl1pPr>
          </a:lstStyle>
          <a:p>
            <a:pPr>
              <a:defRPr/>
            </a:pPr>
            <a:endParaRPr lang="en-US"/>
          </a:p>
        </p:txBody>
      </p:sp>
      <p:sp>
        <p:nvSpPr>
          <p:cNvPr id="8" name="Slide Number Placeholder 6"/>
          <p:cNvSpPr>
            <a:spLocks noGrp="1"/>
          </p:cNvSpPr>
          <p:nvPr>
            <p:ph type="sldNum" sz="quarter" idx="11"/>
          </p:nvPr>
        </p:nvSpPr>
        <p:spPr/>
        <p:txBody>
          <a:bodyPr/>
          <a:lstStyle>
            <a:lvl1pPr>
              <a:defRPr/>
            </a:lvl1pPr>
          </a:lstStyle>
          <a:p>
            <a:pPr>
              <a:defRPr/>
            </a:pPr>
            <a:fld id="{3D1DDD1E-8083-4C2F-82FA-F0F2767FCC10}" type="slidenum">
              <a:rPr lang="en-US"/>
              <a:pPr>
                <a:defRPr/>
              </a:pPr>
              <a:t>‹#›</a:t>
            </a:fld>
            <a:endParaRPr lang="en-US" dirty="0"/>
          </a:p>
        </p:txBody>
      </p:sp>
    </p:spTree>
    <p:extLst>
      <p:ext uri="{BB962C8B-B14F-4D97-AF65-F5344CB8AC3E}">
        <p14:creationId xmlns:p14="http://schemas.microsoft.com/office/powerpoint/2010/main" val="27152474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2_Comparison">
    <p:spTree>
      <p:nvGrpSpPr>
        <p:cNvPr id="1" name=""/>
        <p:cNvGrpSpPr/>
        <p:nvPr/>
      </p:nvGrpSpPr>
      <p:grpSpPr>
        <a:xfrm>
          <a:off x="0" y="0"/>
          <a:ext cx="0" cy="0"/>
          <a:chOff x="0" y="0"/>
          <a:chExt cx="0" cy="0"/>
        </a:xfrm>
      </p:grpSpPr>
      <p:grpSp>
        <p:nvGrpSpPr>
          <p:cNvPr id="3" name="Group 1029"/>
          <p:cNvGrpSpPr>
            <a:grpSpLocks/>
          </p:cNvGrpSpPr>
          <p:nvPr userDrawn="1"/>
        </p:nvGrpSpPr>
        <p:grpSpPr bwMode="auto">
          <a:xfrm>
            <a:off x="1320801" y="838200"/>
            <a:ext cx="9469967" cy="76200"/>
            <a:chOff x="1200" y="768"/>
            <a:chExt cx="4282" cy="48"/>
          </a:xfrm>
        </p:grpSpPr>
        <p:sp>
          <p:nvSpPr>
            <p:cNvPr id="4" name="Line 1030"/>
            <p:cNvSpPr>
              <a:spLocks noChangeShapeType="1"/>
            </p:cNvSpPr>
            <p:nvPr userDrawn="1"/>
          </p:nvSpPr>
          <p:spPr bwMode="auto">
            <a:xfrm>
              <a:off x="1200" y="816"/>
              <a:ext cx="4272" cy="0"/>
            </a:xfrm>
            <a:prstGeom prst="line">
              <a:avLst/>
            </a:prstGeom>
            <a:noFill/>
            <a:ln w="44450">
              <a:solidFill>
                <a:srgbClr val="C8B452"/>
              </a:solidFill>
              <a:round/>
              <a:headEnd type="none" w="sm" len="sm"/>
              <a:tailEnd type="none" w="sm" len="sm"/>
            </a:ln>
          </p:spPr>
          <p:txBody>
            <a:bodyPr/>
            <a:lstStyle/>
            <a:p>
              <a:pPr fontAlgn="auto">
                <a:spcBef>
                  <a:spcPts val="0"/>
                </a:spcBef>
                <a:spcAft>
                  <a:spcPts val="0"/>
                </a:spcAft>
                <a:defRPr/>
              </a:pPr>
              <a:endParaRPr lang="en-US" sz="1800" kern="0">
                <a:solidFill>
                  <a:sysClr val="windowText" lastClr="000000"/>
                </a:solidFill>
              </a:endParaRPr>
            </a:p>
          </p:txBody>
        </p:sp>
        <p:sp>
          <p:nvSpPr>
            <p:cNvPr id="5" name="Line 1031"/>
            <p:cNvSpPr>
              <a:spLocks noChangeShapeType="1"/>
            </p:cNvSpPr>
            <p:nvPr userDrawn="1"/>
          </p:nvSpPr>
          <p:spPr bwMode="auto">
            <a:xfrm>
              <a:off x="1200" y="768"/>
              <a:ext cx="4272" cy="0"/>
            </a:xfrm>
            <a:prstGeom prst="line">
              <a:avLst/>
            </a:prstGeom>
            <a:noFill/>
            <a:ln w="50800">
              <a:solidFill>
                <a:srgbClr val="000000"/>
              </a:solidFill>
              <a:round/>
              <a:headEnd type="none" w="sm" len="sm"/>
              <a:tailEnd type="none" w="sm" len="sm"/>
            </a:ln>
          </p:spPr>
          <p:txBody>
            <a:bodyPr wrap="none" anchor="ctr"/>
            <a:lstStyle/>
            <a:p>
              <a:pPr fontAlgn="auto">
                <a:spcBef>
                  <a:spcPts val="0"/>
                </a:spcBef>
                <a:spcAft>
                  <a:spcPts val="0"/>
                </a:spcAft>
                <a:defRPr/>
              </a:pPr>
              <a:endParaRPr lang="en-US" sz="1800" kern="0">
                <a:solidFill>
                  <a:sysClr val="windowText" lastClr="000000"/>
                </a:solidFill>
              </a:endParaRPr>
            </a:p>
          </p:txBody>
        </p:sp>
        <p:sp>
          <p:nvSpPr>
            <p:cNvPr id="6" name="Line 1032"/>
            <p:cNvSpPr>
              <a:spLocks noChangeShapeType="1"/>
            </p:cNvSpPr>
            <p:nvPr userDrawn="1"/>
          </p:nvSpPr>
          <p:spPr bwMode="auto">
            <a:xfrm>
              <a:off x="1200" y="816"/>
              <a:ext cx="4282" cy="0"/>
            </a:xfrm>
            <a:prstGeom prst="line">
              <a:avLst/>
            </a:prstGeom>
            <a:noFill/>
            <a:ln w="12700">
              <a:solidFill>
                <a:srgbClr val="333300"/>
              </a:solidFill>
              <a:round/>
              <a:headEnd type="none" w="sm" len="sm"/>
              <a:tailEnd type="none" w="sm" len="sm"/>
            </a:ln>
          </p:spPr>
          <p:txBody>
            <a:bodyPr wrap="none" anchor="ctr"/>
            <a:lstStyle/>
            <a:p>
              <a:pPr fontAlgn="auto">
                <a:spcBef>
                  <a:spcPts val="0"/>
                </a:spcBef>
                <a:spcAft>
                  <a:spcPts val="0"/>
                </a:spcAft>
                <a:defRPr/>
              </a:pPr>
              <a:endParaRPr lang="en-US" sz="1800" kern="0">
                <a:solidFill>
                  <a:sysClr val="windowText" lastClr="000000"/>
                </a:solidFill>
              </a:endParaRPr>
            </a:p>
          </p:txBody>
        </p:sp>
      </p:grpSp>
      <p:sp>
        <p:nvSpPr>
          <p:cNvPr id="2" name="Title 1"/>
          <p:cNvSpPr>
            <a:spLocks noGrp="1"/>
          </p:cNvSpPr>
          <p:nvPr>
            <p:ph type="title"/>
          </p:nvPr>
        </p:nvSpPr>
        <p:spPr>
          <a:xfrm>
            <a:off x="1016000" y="152401"/>
            <a:ext cx="10111317" cy="775447"/>
          </a:xfrm>
          <a:prstGeom prst="rect">
            <a:avLst/>
          </a:prstGeom>
        </p:spPr>
        <p:txBody>
          <a:bodyPr/>
          <a:lstStyle>
            <a:lvl1pPr>
              <a:defRPr sz="2400"/>
            </a:lvl1pPr>
          </a:lstStyle>
          <a:p>
            <a:r>
              <a:rPr lang="en-US" dirty="0"/>
              <a:t>Click to edit Master title style</a:t>
            </a:r>
            <a:endParaRPr/>
          </a:p>
        </p:txBody>
      </p:sp>
      <p:sp>
        <p:nvSpPr>
          <p:cNvPr id="8" name="Slide Number Placeholder 8"/>
          <p:cNvSpPr>
            <a:spLocks noGrp="1"/>
          </p:cNvSpPr>
          <p:nvPr>
            <p:ph type="sldNum" sz="quarter" idx="11"/>
          </p:nvPr>
        </p:nvSpPr>
        <p:spPr/>
        <p:txBody>
          <a:bodyPr/>
          <a:lstStyle>
            <a:lvl1pPr>
              <a:defRPr/>
            </a:lvl1pPr>
          </a:lstStyle>
          <a:p>
            <a:pPr>
              <a:defRPr/>
            </a:pPr>
            <a:fld id="{BF115A7D-E909-42B9-8383-73B725758CD1}" type="slidenum">
              <a:rPr lang="en-US"/>
              <a:pPr>
                <a:defRPr/>
              </a:pPr>
              <a:t>‹#›</a:t>
            </a:fld>
            <a:endParaRPr lang="en-US" dirty="0"/>
          </a:p>
        </p:txBody>
      </p:sp>
    </p:spTree>
    <p:extLst>
      <p:ext uri="{BB962C8B-B14F-4D97-AF65-F5344CB8AC3E}">
        <p14:creationId xmlns:p14="http://schemas.microsoft.com/office/powerpoint/2010/main" val="19805120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3_Comparison">
    <p:spTree>
      <p:nvGrpSpPr>
        <p:cNvPr id="1" name=""/>
        <p:cNvGrpSpPr/>
        <p:nvPr/>
      </p:nvGrpSpPr>
      <p:grpSpPr>
        <a:xfrm>
          <a:off x="0" y="0"/>
          <a:ext cx="0" cy="0"/>
          <a:chOff x="0" y="0"/>
          <a:chExt cx="0" cy="0"/>
        </a:xfrm>
      </p:grpSpPr>
      <p:grpSp>
        <p:nvGrpSpPr>
          <p:cNvPr id="3" name="Group 1029"/>
          <p:cNvGrpSpPr>
            <a:grpSpLocks/>
          </p:cNvGrpSpPr>
          <p:nvPr userDrawn="1"/>
        </p:nvGrpSpPr>
        <p:grpSpPr bwMode="auto">
          <a:xfrm>
            <a:off x="1320801" y="838200"/>
            <a:ext cx="9469967" cy="76200"/>
            <a:chOff x="1200" y="768"/>
            <a:chExt cx="4282" cy="48"/>
          </a:xfrm>
        </p:grpSpPr>
        <p:sp>
          <p:nvSpPr>
            <p:cNvPr id="4" name="Line 1030"/>
            <p:cNvSpPr>
              <a:spLocks noChangeShapeType="1"/>
            </p:cNvSpPr>
            <p:nvPr userDrawn="1"/>
          </p:nvSpPr>
          <p:spPr bwMode="auto">
            <a:xfrm>
              <a:off x="1200" y="816"/>
              <a:ext cx="4272" cy="0"/>
            </a:xfrm>
            <a:prstGeom prst="line">
              <a:avLst/>
            </a:prstGeom>
            <a:noFill/>
            <a:ln w="44450">
              <a:solidFill>
                <a:srgbClr val="C8B452"/>
              </a:solidFill>
              <a:round/>
              <a:headEnd type="none" w="sm" len="sm"/>
              <a:tailEnd type="none" w="sm" len="sm"/>
            </a:ln>
          </p:spPr>
          <p:txBody>
            <a:bodyPr/>
            <a:lstStyle/>
            <a:p>
              <a:pPr fontAlgn="auto">
                <a:spcBef>
                  <a:spcPts val="0"/>
                </a:spcBef>
                <a:spcAft>
                  <a:spcPts val="0"/>
                </a:spcAft>
                <a:defRPr/>
              </a:pPr>
              <a:endParaRPr lang="en-US" sz="1800" kern="0">
                <a:solidFill>
                  <a:sysClr val="windowText" lastClr="000000"/>
                </a:solidFill>
              </a:endParaRPr>
            </a:p>
          </p:txBody>
        </p:sp>
        <p:sp>
          <p:nvSpPr>
            <p:cNvPr id="5" name="Line 1031"/>
            <p:cNvSpPr>
              <a:spLocks noChangeShapeType="1"/>
            </p:cNvSpPr>
            <p:nvPr userDrawn="1"/>
          </p:nvSpPr>
          <p:spPr bwMode="auto">
            <a:xfrm>
              <a:off x="1200" y="768"/>
              <a:ext cx="4272" cy="0"/>
            </a:xfrm>
            <a:prstGeom prst="line">
              <a:avLst/>
            </a:prstGeom>
            <a:noFill/>
            <a:ln w="50800">
              <a:solidFill>
                <a:srgbClr val="000000"/>
              </a:solidFill>
              <a:round/>
              <a:headEnd type="none" w="sm" len="sm"/>
              <a:tailEnd type="none" w="sm" len="sm"/>
            </a:ln>
          </p:spPr>
          <p:txBody>
            <a:bodyPr wrap="none" anchor="ctr"/>
            <a:lstStyle/>
            <a:p>
              <a:pPr fontAlgn="auto">
                <a:spcBef>
                  <a:spcPts val="0"/>
                </a:spcBef>
                <a:spcAft>
                  <a:spcPts val="0"/>
                </a:spcAft>
                <a:defRPr/>
              </a:pPr>
              <a:endParaRPr lang="en-US" sz="1800" kern="0">
                <a:solidFill>
                  <a:sysClr val="windowText" lastClr="000000"/>
                </a:solidFill>
              </a:endParaRPr>
            </a:p>
          </p:txBody>
        </p:sp>
        <p:sp>
          <p:nvSpPr>
            <p:cNvPr id="6" name="Line 1032"/>
            <p:cNvSpPr>
              <a:spLocks noChangeShapeType="1"/>
            </p:cNvSpPr>
            <p:nvPr userDrawn="1"/>
          </p:nvSpPr>
          <p:spPr bwMode="auto">
            <a:xfrm>
              <a:off x="1200" y="816"/>
              <a:ext cx="4282" cy="0"/>
            </a:xfrm>
            <a:prstGeom prst="line">
              <a:avLst/>
            </a:prstGeom>
            <a:noFill/>
            <a:ln w="12700">
              <a:solidFill>
                <a:srgbClr val="333300"/>
              </a:solidFill>
              <a:round/>
              <a:headEnd type="none" w="sm" len="sm"/>
              <a:tailEnd type="none" w="sm" len="sm"/>
            </a:ln>
          </p:spPr>
          <p:txBody>
            <a:bodyPr wrap="none" anchor="ctr"/>
            <a:lstStyle/>
            <a:p>
              <a:pPr fontAlgn="auto">
                <a:spcBef>
                  <a:spcPts val="0"/>
                </a:spcBef>
                <a:spcAft>
                  <a:spcPts val="0"/>
                </a:spcAft>
                <a:defRPr/>
              </a:pPr>
              <a:endParaRPr lang="en-US" sz="1800" kern="0">
                <a:solidFill>
                  <a:sysClr val="windowText" lastClr="000000"/>
                </a:solidFill>
              </a:endParaRPr>
            </a:p>
          </p:txBody>
        </p:sp>
      </p:grpSp>
      <p:sp>
        <p:nvSpPr>
          <p:cNvPr id="2" name="Title 1"/>
          <p:cNvSpPr>
            <a:spLocks noGrp="1"/>
          </p:cNvSpPr>
          <p:nvPr>
            <p:ph type="title"/>
          </p:nvPr>
        </p:nvSpPr>
        <p:spPr>
          <a:xfrm>
            <a:off x="1016000" y="152401"/>
            <a:ext cx="10111317" cy="775447"/>
          </a:xfrm>
          <a:prstGeom prst="rect">
            <a:avLst/>
          </a:prstGeom>
        </p:spPr>
        <p:txBody>
          <a:bodyPr/>
          <a:lstStyle>
            <a:lvl1pPr>
              <a:defRPr sz="2400"/>
            </a:lvl1pPr>
          </a:lstStyle>
          <a:p>
            <a:r>
              <a:rPr lang="en-US" dirty="0"/>
              <a:t>Click to edit Master title style</a:t>
            </a:r>
            <a:endParaRPr/>
          </a:p>
        </p:txBody>
      </p:sp>
      <p:sp>
        <p:nvSpPr>
          <p:cNvPr id="8" name="Slide Number Placeholder 8"/>
          <p:cNvSpPr>
            <a:spLocks noGrp="1"/>
          </p:cNvSpPr>
          <p:nvPr>
            <p:ph type="sldNum" sz="quarter" idx="11"/>
          </p:nvPr>
        </p:nvSpPr>
        <p:spPr/>
        <p:txBody>
          <a:bodyPr/>
          <a:lstStyle>
            <a:lvl1pPr>
              <a:defRPr/>
            </a:lvl1pPr>
          </a:lstStyle>
          <a:p>
            <a:pPr>
              <a:defRPr/>
            </a:pPr>
            <a:fld id="{BF115A7D-E909-42B9-8383-73B725758CD1}" type="slidenum">
              <a:rPr lang="en-US"/>
              <a:pPr>
                <a:defRPr/>
              </a:pPr>
              <a:t>‹#›</a:t>
            </a:fld>
            <a:endParaRPr lang="en-US" dirty="0"/>
          </a:p>
        </p:txBody>
      </p:sp>
    </p:spTree>
    <p:extLst>
      <p:ext uri="{BB962C8B-B14F-4D97-AF65-F5344CB8AC3E}">
        <p14:creationId xmlns:p14="http://schemas.microsoft.com/office/powerpoint/2010/main" val="207536397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4_Two Content">
    <p:spTree>
      <p:nvGrpSpPr>
        <p:cNvPr id="1" name=""/>
        <p:cNvGrpSpPr/>
        <p:nvPr/>
      </p:nvGrpSpPr>
      <p:grpSpPr>
        <a:xfrm>
          <a:off x="0" y="0"/>
          <a:ext cx="0" cy="0"/>
          <a:chOff x="0" y="0"/>
          <a:chExt cx="0" cy="0"/>
        </a:xfrm>
      </p:grpSpPr>
      <p:grpSp>
        <p:nvGrpSpPr>
          <p:cNvPr id="3" name="Group 1029"/>
          <p:cNvGrpSpPr>
            <a:grpSpLocks/>
          </p:cNvGrpSpPr>
          <p:nvPr userDrawn="1"/>
        </p:nvGrpSpPr>
        <p:grpSpPr bwMode="auto">
          <a:xfrm>
            <a:off x="1219201" y="914400"/>
            <a:ext cx="9469967" cy="76200"/>
            <a:chOff x="1200" y="768"/>
            <a:chExt cx="4282" cy="48"/>
          </a:xfrm>
        </p:grpSpPr>
        <p:sp>
          <p:nvSpPr>
            <p:cNvPr id="4" name="Line 1030"/>
            <p:cNvSpPr>
              <a:spLocks noChangeShapeType="1"/>
            </p:cNvSpPr>
            <p:nvPr userDrawn="1"/>
          </p:nvSpPr>
          <p:spPr bwMode="auto">
            <a:xfrm>
              <a:off x="1200" y="816"/>
              <a:ext cx="4272" cy="0"/>
            </a:xfrm>
            <a:prstGeom prst="line">
              <a:avLst/>
            </a:prstGeom>
            <a:noFill/>
            <a:ln w="44450">
              <a:solidFill>
                <a:srgbClr val="C8B452"/>
              </a:solidFill>
              <a:round/>
              <a:headEnd type="none" w="sm" len="sm"/>
              <a:tailEnd type="none" w="sm" len="sm"/>
            </a:ln>
          </p:spPr>
          <p:txBody>
            <a:bodyPr/>
            <a:lstStyle/>
            <a:p>
              <a:pPr fontAlgn="auto">
                <a:spcBef>
                  <a:spcPts val="0"/>
                </a:spcBef>
                <a:spcAft>
                  <a:spcPts val="0"/>
                </a:spcAft>
                <a:defRPr/>
              </a:pPr>
              <a:endParaRPr lang="en-US" sz="1800" kern="0">
                <a:solidFill>
                  <a:sysClr val="windowText" lastClr="000000"/>
                </a:solidFill>
              </a:endParaRPr>
            </a:p>
          </p:txBody>
        </p:sp>
        <p:sp>
          <p:nvSpPr>
            <p:cNvPr id="5" name="Line 1031"/>
            <p:cNvSpPr>
              <a:spLocks noChangeShapeType="1"/>
            </p:cNvSpPr>
            <p:nvPr userDrawn="1"/>
          </p:nvSpPr>
          <p:spPr bwMode="auto">
            <a:xfrm>
              <a:off x="1200" y="768"/>
              <a:ext cx="4272" cy="0"/>
            </a:xfrm>
            <a:prstGeom prst="line">
              <a:avLst/>
            </a:prstGeom>
            <a:noFill/>
            <a:ln w="50800">
              <a:solidFill>
                <a:srgbClr val="000000"/>
              </a:solidFill>
              <a:round/>
              <a:headEnd type="none" w="sm" len="sm"/>
              <a:tailEnd type="none" w="sm" len="sm"/>
            </a:ln>
          </p:spPr>
          <p:txBody>
            <a:bodyPr wrap="none" anchor="ctr"/>
            <a:lstStyle/>
            <a:p>
              <a:pPr fontAlgn="auto">
                <a:spcBef>
                  <a:spcPts val="0"/>
                </a:spcBef>
                <a:spcAft>
                  <a:spcPts val="0"/>
                </a:spcAft>
                <a:defRPr/>
              </a:pPr>
              <a:endParaRPr lang="en-US" sz="1800" kern="0">
                <a:solidFill>
                  <a:sysClr val="windowText" lastClr="000000"/>
                </a:solidFill>
              </a:endParaRPr>
            </a:p>
          </p:txBody>
        </p:sp>
        <p:sp>
          <p:nvSpPr>
            <p:cNvPr id="6" name="Line 1032"/>
            <p:cNvSpPr>
              <a:spLocks noChangeShapeType="1"/>
            </p:cNvSpPr>
            <p:nvPr userDrawn="1"/>
          </p:nvSpPr>
          <p:spPr bwMode="auto">
            <a:xfrm>
              <a:off x="1200" y="816"/>
              <a:ext cx="4282" cy="0"/>
            </a:xfrm>
            <a:prstGeom prst="line">
              <a:avLst/>
            </a:prstGeom>
            <a:noFill/>
            <a:ln w="12700">
              <a:solidFill>
                <a:srgbClr val="333300"/>
              </a:solidFill>
              <a:round/>
              <a:headEnd type="none" w="sm" len="sm"/>
              <a:tailEnd type="none" w="sm" len="sm"/>
            </a:ln>
          </p:spPr>
          <p:txBody>
            <a:bodyPr wrap="none" anchor="ctr"/>
            <a:lstStyle/>
            <a:p>
              <a:pPr fontAlgn="auto">
                <a:spcBef>
                  <a:spcPts val="0"/>
                </a:spcBef>
                <a:spcAft>
                  <a:spcPts val="0"/>
                </a:spcAft>
                <a:defRPr/>
              </a:pPr>
              <a:endParaRPr lang="en-US" sz="1800" kern="0">
                <a:solidFill>
                  <a:sysClr val="windowText" lastClr="000000"/>
                </a:solidFill>
              </a:endParaRPr>
            </a:p>
          </p:txBody>
        </p:sp>
      </p:grpSp>
      <p:sp>
        <p:nvSpPr>
          <p:cNvPr id="2" name="Title 1"/>
          <p:cNvSpPr>
            <a:spLocks noGrp="1"/>
          </p:cNvSpPr>
          <p:nvPr>
            <p:ph type="title"/>
          </p:nvPr>
        </p:nvSpPr>
        <p:spPr>
          <a:xfrm>
            <a:off x="1016000" y="152401"/>
            <a:ext cx="10111317" cy="1080247"/>
          </a:xfrm>
          <a:prstGeom prst="rect">
            <a:avLst/>
          </a:prstGeom>
        </p:spPr>
        <p:txBody>
          <a:bodyPr/>
          <a:lstStyle>
            <a:lvl1pPr>
              <a:defRPr sz="2400"/>
            </a:lvl1pPr>
          </a:lstStyle>
          <a:p>
            <a:r>
              <a:rPr lang="en-US" dirty="0"/>
              <a:t>Click to edit Master title style</a:t>
            </a:r>
            <a:endParaRPr/>
          </a:p>
        </p:txBody>
      </p:sp>
      <p:sp>
        <p:nvSpPr>
          <p:cNvPr id="8" name="Slide Number Placeholder 6"/>
          <p:cNvSpPr>
            <a:spLocks noGrp="1"/>
          </p:cNvSpPr>
          <p:nvPr>
            <p:ph type="sldNum" sz="quarter" idx="11"/>
          </p:nvPr>
        </p:nvSpPr>
        <p:spPr/>
        <p:txBody>
          <a:bodyPr/>
          <a:lstStyle>
            <a:lvl1pPr>
              <a:defRPr/>
            </a:lvl1pPr>
          </a:lstStyle>
          <a:p>
            <a:pPr>
              <a:defRPr/>
            </a:pPr>
            <a:fld id="{3D1DDD1E-8083-4C2F-82FA-F0F2767FCC10}" type="slidenum">
              <a:rPr lang="en-US"/>
              <a:pPr>
                <a:defRPr/>
              </a:pPr>
              <a:t>‹#›</a:t>
            </a:fld>
            <a:endParaRPr lang="en-US" dirty="0"/>
          </a:p>
        </p:txBody>
      </p:sp>
    </p:spTree>
    <p:extLst>
      <p:ext uri="{BB962C8B-B14F-4D97-AF65-F5344CB8AC3E}">
        <p14:creationId xmlns:p14="http://schemas.microsoft.com/office/powerpoint/2010/main" val="1632855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7AAD8-04E8-40B6-8392-28002605C0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E6EA20-33A6-48B8-B6A3-FC8B38F1C3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C7939E-83B8-467D-BA52-43E92F923432}"/>
              </a:ext>
            </a:extLst>
          </p:cNvPr>
          <p:cNvSpPr>
            <a:spLocks noGrp="1"/>
          </p:cNvSpPr>
          <p:nvPr>
            <p:ph type="dt" sz="half" idx="10"/>
          </p:nvPr>
        </p:nvSpPr>
        <p:spPr/>
        <p:txBody>
          <a:bodyPr/>
          <a:lstStyle/>
          <a:p>
            <a:fld id="{726E12E2-18F6-46F1-B258-2994475798C0}" type="datetimeFigureOut">
              <a:rPr lang="en-US" smtClean="0"/>
              <a:t>01-Mar-20</a:t>
            </a:fld>
            <a:endParaRPr lang="en-US"/>
          </a:p>
        </p:txBody>
      </p:sp>
      <p:sp>
        <p:nvSpPr>
          <p:cNvPr id="5" name="Footer Placeholder 4">
            <a:extLst>
              <a:ext uri="{FF2B5EF4-FFF2-40B4-BE49-F238E27FC236}">
                <a16:creationId xmlns:a16="http://schemas.microsoft.com/office/drawing/2014/main" id="{9C3267D9-886E-4BB9-8E00-C95845F960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A2D387-264C-456C-8E45-9E2738F8382B}"/>
              </a:ext>
            </a:extLst>
          </p:cNvPr>
          <p:cNvSpPr>
            <a:spLocks noGrp="1"/>
          </p:cNvSpPr>
          <p:nvPr>
            <p:ph type="sldNum" sz="quarter" idx="12"/>
          </p:nvPr>
        </p:nvSpPr>
        <p:spPr/>
        <p:txBody>
          <a:bodyPr/>
          <a:lstStyle/>
          <a:p>
            <a:fld id="{FC1F1052-A142-4CFD-9EB5-656DDEBF1B37}" type="slidenum">
              <a:rPr lang="en-US" smtClean="0"/>
              <a:t>‹#›</a:t>
            </a:fld>
            <a:endParaRPr lang="en-US"/>
          </a:p>
        </p:txBody>
      </p:sp>
    </p:spTree>
    <p:extLst>
      <p:ext uri="{BB962C8B-B14F-4D97-AF65-F5344CB8AC3E}">
        <p14:creationId xmlns:p14="http://schemas.microsoft.com/office/powerpoint/2010/main" val="925772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BAE21-588C-40A5-8BB1-30D65D685F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E1B6CD-218A-4B30-81D7-10E426B063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AE46C0-3395-493A-ADC9-5B02945B54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1CA11E-5CA4-4717-9FA2-C8E642B4F4E8}"/>
              </a:ext>
            </a:extLst>
          </p:cNvPr>
          <p:cNvSpPr>
            <a:spLocks noGrp="1"/>
          </p:cNvSpPr>
          <p:nvPr>
            <p:ph type="dt" sz="half" idx="10"/>
          </p:nvPr>
        </p:nvSpPr>
        <p:spPr/>
        <p:txBody>
          <a:bodyPr/>
          <a:lstStyle/>
          <a:p>
            <a:fld id="{726E12E2-18F6-46F1-B258-2994475798C0}" type="datetimeFigureOut">
              <a:rPr lang="en-US" smtClean="0"/>
              <a:t>01-Mar-20</a:t>
            </a:fld>
            <a:endParaRPr lang="en-US"/>
          </a:p>
        </p:txBody>
      </p:sp>
      <p:sp>
        <p:nvSpPr>
          <p:cNvPr id="6" name="Footer Placeholder 5">
            <a:extLst>
              <a:ext uri="{FF2B5EF4-FFF2-40B4-BE49-F238E27FC236}">
                <a16:creationId xmlns:a16="http://schemas.microsoft.com/office/drawing/2014/main" id="{EC47D64D-C772-4EF4-9938-168360E478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0A9EB1-17F1-4D2E-9777-36CDD4572630}"/>
              </a:ext>
            </a:extLst>
          </p:cNvPr>
          <p:cNvSpPr>
            <a:spLocks noGrp="1"/>
          </p:cNvSpPr>
          <p:nvPr>
            <p:ph type="sldNum" sz="quarter" idx="12"/>
          </p:nvPr>
        </p:nvSpPr>
        <p:spPr/>
        <p:txBody>
          <a:bodyPr/>
          <a:lstStyle/>
          <a:p>
            <a:fld id="{FC1F1052-A142-4CFD-9EB5-656DDEBF1B37}" type="slidenum">
              <a:rPr lang="en-US" smtClean="0"/>
              <a:t>‹#›</a:t>
            </a:fld>
            <a:endParaRPr lang="en-US"/>
          </a:p>
        </p:txBody>
      </p:sp>
    </p:spTree>
    <p:extLst>
      <p:ext uri="{BB962C8B-B14F-4D97-AF65-F5344CB8AC3E}">
        <p14:creationId xmlns:p14="http://schemas.microsoft.com/office/powerpoint/2010/main" val="2918777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AF490-1F87-4D3C-BF7E-69EE2413CFA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12E5CB-15D1-473E-A955-AB157EC535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2E8908-45CB-40DC-94BB-100D6AE487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01420B-800E-4E16-A3C7-2FBFE2B8CE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5397CC-4BA3-4390-821E-1EC4DAC6C2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934CA6-EF88-490A-89E3-7B0E4C2D9106}"/>
              </a:ext>
            </a:extLst>
          </p:cNvPr>
          <p:cNvSpPr>
            <a:spLocks noGrp="1"/>
          </p:cNvSpPr>
          <p:nvPr>
            <p:ph type="dt" sz="half" idx="10"/>
          </p:nvPr>
        </p:nvSpPr>
        <p:spPr/>
        <p:txBody>
          <a:bodyPr/>
          <a:lstStyle/>
          <a:p>
            <a:fld id="{726E12E2-18F6-46F1-B258-2994475798C0}" type="datetimeFigureOut">
              <a:rPr lang="en-US" smtClean="0"/>
              <a:t>01-Mar-20</a:t>
            </a:fld>
            <a:endParaRPr lang="en-US"/>
          </a:p>
        </p:txBody>
      </p:sp>
      <p:sp>
        <p:nvSpPr>
          <p:cNvPr id="8" name="Footer Placeholder 7">
            <a:extLst>
              <a:ext uri="{FF2B5EF4-FFF2-40B4-BE49-F238E27FC236}">
                <a16:creationId xmlns:a16="http://schemas.microsoft.com/office/drawing/2014/main" id="{A9B79770-6820-4109-B491-4ADE0D85ABD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DE2939-14AF-491E-A5AE-031A255117D2}"/>
              </a:ext>
            </a:extLst>
          </p:cNvPr>
          <p:cNvSpPr>
            <a:spLocks noGrp="1"/>
          </p:cNvSpPr>
          <p:nvPr>
            <p:ph type="sldNum" sz="quarter" idx="12"/>
          </p:nvPr>
        </p:nvSpPr>
        <p:spPr/>
        <p:txBody>
          <a:bodyPr/>
          <a:lstStyle/>
          <a:p>
            <a:fld id="{FC1F1052-A142-4CFD-9EB5-656DDEBF1B37}" type="slidenum">
              <a:rPr lang="en-US" smtClean="0"/>
              <a:t>‹#›</a:t>
            </a:fld>
            <a:endParaRPr lang="en-US"/>
          </a:p>
        </p:txBody>
      </p:sp>
    </p:spTree>
    <p:extLst>
      <p:ext uri="{BB962C8B-B14F-4D97-AF65-F5344CB8AC3E}">
        <p14:creationId xmlns:p14="http://schemas.microsoft.com/office/powerpoint/2010/main" val="1859454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1D012-816D-439B-8AFA-42D77F2EC7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CD4100-568F-4F8E-8E0E-91E83DC3C7FF}"/>
              </a:ext>
            </a:extLst>
          </p:cNvPr>
          <p:cNvSpPr>
            <a:spLocks noGrp="1"/>
          </p:cNvSpPr>
          <p:nvPr>
            <p:ph type="dt" sz="half" idx="10"/>
          </p:nvPr>
        </p:nvSpPr>
        <p:spPr/>
        <p:txBody>
          <a:bodyPr/>
          <a:lstStyle/>
          <a:p>
            <a:fld id="{726E12E2-18F6-46F1-B258-2994475798C0}" type="datetimeFigureOut">
              <a:rPr lang="en-US" smtClean="0"/>
              <a:t>01-Mar-20</a:t>
            </a:fld>
            <a:endParaRPr lang="en-US"/>
          </a:p>
        </p:txBody>
      </p:sp>
      <p:sp>
        <p:nvSpPr>
          <p:cNvPr id="4" name="Footer Placeholder 3">
            <a:extLst>
              <a:ext uri="{FF2B5EF4-FFF2-40B4-BE49-F238E27FC236}">
                <a16:creationId xmlns:a16="http://schemas.microsoft.com/office/drawing/2014/main" id="{28377017-C45C-4C66-8FD5-DF6EE156E4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C78142-E960-4DA1-896D-9F8E506DA815}"/>
              </a:ext>
            </a:extLst>
          </p:cNvPr>
          <p:cNvSpPr>
            <a:spLocks noGrp="1"/>
          </p:cNvSpPr>
          <p:nvPr>
            <p:ph type="sldNum" sz="quarter" idx="12"/>
          </p:nvPr>
        </p:nvSpPr>
        <p:spPr/>
        <p:txBody>
          <a:bodyPr/>
          <a:lstStyle/>
          <a:p>
            <a:fld id="{FC1F1052-A142-4CFD-9EB5-656DDEBF1B37}" type="slidenum">
              <a:rPr lang="en-US" smtClean="0"/>
              <a:t>‹#›</a:t>
            </a:fld>
            <a:endParaRPr lang="en-US"/>
          </a:p>
        </p:txBody>
      </p:sp>
    </p:spTree>
    <p:extLst>
      <p:ext uri="{BB962C8B-B14F-4D97-AF65-F5344CB8AC3E}">
        <p14:creationId xmlns:p14="http://schemas.microsoft.com/office/powerpoint/2010/main" val="566531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3F60EC-55DB-44CA-954E-F0EF9984D353}"/>
              </a:ext>
            </a:extLst>
          </p:cNvPr>
          <p:cNvSpPr>
            <a:spLocks noGrp="1"/>
          </p:cNvSpPr>
          <p:nvPr>
            <p:ph type="dt" sz="half" idx="10"/>
          </p:nvPr>
        </p:nvSpPr>
        <p:spPr/>
        <p:txBody>
          <a:bodyPr/>
          <a:lstStyle/>
          <a:p>
            <a:fld id="{726E12E2-18F6-46F1-B258-2994475798C0}" type="datetimeFigureOut">
              <a:rPr lang="en-US" smtClean="0"/>
              <a:t>01-Mar-20</a:t>
            </a:fld>
            <a:endParaRPr lang="en-US"/>
          </a:p>
        </p:txBody>
      </p:sp>
      <p:sp>
        <p:nvSpPr>
          <p:cNvPr id="3" name="Footer Placeholder 2">
            <a:extLst>
              <a:ext uri="{FF2B5EF4-FFF2-40B4-BE49-F238E27FC236}">
                <a16:creationId xmlns:a16="http://schemas.microsoft.com/office/drawing/2014/main" id="{F019527C-C4DC-439B-AFB1-23E40E2EB33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702D748-5E53-4C01-97AF-06014819A4D0}"/>
              </a:ext>
            </a:extLst>
          </p:cNvPr>
          <p:cNvSpPr>
            <a:spLocks noGrp="1"/>
          </p:cNvSpPr>
          <p:nvPr>
            <p:ph type="sldNum" sz="quarter" idx="12"/>
          </p:nvPr>
        </p:nvSpPr>
        <p:spPr/>
        <p:txBody>
          <a:bodyPr/>
          <a:lstStyle/>
          <a:p>
            <a:fld id="{FC1F1052-A142-4CFD-9EB5-656DDEBF1B37}" type="slidenum">
              <a:rPr lang="en-US" smtClean="0"/>
              <a:t>‹#›</a:t>
            </a:fld>
            <a:endParaRPr lang="en-US"/>
          </a:p>
        </p:txBody>
      </p:sp>
    </p:spTree>
    <p:extLst>
      <p:ext uri="{BB962C8B-B14F-4D97-AF65-F5344CB8AC3E}">
        <p14:creationId xmlns:p14="http://schemas.microsoft.com/office/powerpoint/2010/main" val="3699287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A7766-F3EF-4EAD-8D8A-6FC0926BD6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48D369-C48B-4C76-879A-21DA4BADF8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6A50BB-0731-4517-BE1B-8C832CD745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AD45A9-3C05-4569-82EF-365B6F901A6E}"/>
              </a:ext>
            </a:extLst>
          </p:cNvPr>
          <p:cNvSpPr>
            <a:spLocks noGrp="1"/>
          </p:cNvSpPr>
          <p:nvPr>
            <p:ph type="dt" sz="half" idx="10"/>
          </p:nvPr>
        </p:nvSpPr>
        <p:spPr/>
        <p:txBody>
          <a:bodyPr/>
          <a:lstStyle/>
          <a:p>
            <a:fld id="{726E12E2-18F6-46F1-B258-2994475798C0}" type="datetimeFigureOut">
              <a:rPr lang="en-US" smtClean="0"/>
              <a:t>01-Mar-20</a:t>
            </a:fld>
            <a:endParaRPr lang="en-US"/>
          </a:p>
        </p:txBody>
      </p:sp>
      <p:sp>
        <p:nvSpPr>
          <p:cNvPr id="6" name="Footer Placeholder 5">
            <a:extLst>
              <a:ext uri="{FF2B5EF4-FFF2-40B4-BE49-F238E27FC236}">
                <a16:creationId xmlns:a16="http://schemas.microsoft.com/office/drawing/2014/main" id="{4F109F6A-8252-422F-8DD3-0BBB96F598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8A9E73-E24C-4456-9128-D51EC7139233}"/>
              </a:ext>
            </a:extLst>
          </p:cNvPr>
          <p:cNvSpPr>
            <a:spLocks noGrp="1"/>
          </p:cNvSpPr>
          <p:nvPr>
            <p:ph type="sldNum" sz="quarter" idx="12"/>
          </p:nvPr>
        </p:nvSpPr>
        <p:spPr/>
        <p:txBody>
          <a:bodyPr/>
          <a:lstStyle/>
          <a:p>
            <a:fld id="{FC1F1052-A142-4CFD-9EB5-656DDEBF1B37}" type="slidenum">
              <a:rPr lang="en-US" smtClean="0"/>
              <a:t>‹#›</a:t>
            </a:fld>
            <a:endParaRPr lang="en-US"/>
          </a:p>
        </p:txBody>
      </p:sp>
    </p:spTree>
    <p:extLst>
      <p:ext uri="{BB962C8B-B14F-4D97-AF65-F5344CB8AC3E}">
        <p14:creationId xmlns:p14="http://schemas.microsoft.com/office/powerpoint/2010/main" val="2033752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BBAC6-3148-428D-8AB9-6F039EF087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1C6DD0B-0DFB-4CF6-89E0-35BC3E659F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E5C1AA5-0B1A-4823-8074-A62AA2A5ED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593FF3-8038-48C8-A648-CDA00574045C}"/>
              </a:ext>
            </a:extLst>
          </p:cNvPr>
          <p:cNvSpPr>
            <a:spLocks noGrp="1"/>
          </p:cNvSpPr>
          <p:nvPr>
            <p:ph type="dt" sz="half" idx="10"/>
          </p:nvPr>
        </p:nvSpPr>
        <p:spPr/>
        <p:txBody>
          <a:bodyPr/>
          <a:lstStyle/>
          <a:p>
            <a:fld id="{726E12E2-18F6-46F1-B258-2994475798C0}" type="datetimeFigureOut">
              <a:rPr lang="en-US" smtClean="0"/>
              <a:t>01-Mar-20</a:t>
            </a:fld>
            <a:endParaRPr lang="en-US"/>
          </a:p>
        </p:txBody>
      </p:sp>
      <p:sp>
        <p:nvSpPr>
          <p:cNvPr id="6" name="Footer Placeholder 5">
            <a:extLst>
              <a:ext uri="{FF2B5EF4-FFF2-40B4-BE49-F238E27FC236}">
                <a16:creationId xmlns:a16="http://schemas.microsoft.com/office/drawing/2014/main" id="{C5408464-A617-43A4-BBA3-4F713EF657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DBA7D4-140E-42B8-8732-5EAF6532372F}"/>
              </a:ext>
            </a:extLst>
          </p:cNvPr>
          <p:cNvSpPr>
            <a:spLocks noGrp="1"/>
          </p:cNvSpPr>
          <p:nvPr>
            <p:ph type="sldNum" sz="quarter" idx="12"/>
          </p:nvPr>
        </p:nvSpPr>
        <p:spPr/>
        <p:txBody>
          <a:bodyPr/>
          <a:lstStyle/>
          <a:p>
            <a:fld id="{FC1F1052-A142-4CFD-9EB5-656DDEBF1B37}" type="slidenum">
              <a:rPr lang="en-US" smtClean="0"/>
              <a:t>‹#›</a:t>
            </a:fld>
            <a:endParaRPr lang="en-US"/>
          </a:p>
        </p:txBody>
      </p:sp>
    </p:spTree>
    <p:extLst>
      <p:ext uri="{BB962C8B-B14F-4D97-AF65-F5344CB8AC3E}">
        <p14:creationId xmlns:p14="http://schemas.microsoft.com/office/powerpoint/2010/main" val="4229438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21CB1F-C033-4FEF-803B-3607DD43B8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D864CF6-5C1E-43DE-82EA-49E0D595EF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44EB8A-220B-445D-90B3-0ECE2F5D03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6E12E2-18F6-46F1-B258-2994475798C0}" type="datetimeFigureOut">
              <a:rPr lang="en-US" smtClean="0"/>
              <a:t>01-Mar-20</a:t>
            </a:fld>
            <a:endParaRPr lang="en-US"/>
          </a:p>
        </p:txBody>
      </p:sp>
      <p:sp>
        <p:nvSpPr>
          <p:cNvPr id="5" name="Footer Placeholder 4">
            <a:extLst>
              <a:ext uri="{FF2B5EF4-FFF2-40B4-BE49-F238E27FC236}">
                <a16:creationId xmlns:a16="http://schemas.microsoft.com/office/drawing/2014/main" id="{0C5AEEDA-A9D7-49FE-830C-1EC9E07069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162375-64B3-48EA-999E-BF066F3F70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1F1052-A142-4CFD-9EB5-656DDEBF1B37}" type="slidenum">
              <a:rPr lang="en-US" smtClean="0"/>
              <a:t>‹#›</a:t>
            </a:fld>
            <a:endParaRPr lang="en-US"/>
          </a:p>
        </p:txBody>
      </p:sp>
    </p:spTree>
    <p:extLst>
      <p:ext uri="{BB962C8B-B14F-4D97-AF65-F5344CB8AC3E}">
        <p14:creationId xmlns:p14="http://schemas.microsoft.com/office/powerpoint/2010/main" val="37337270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en.wikipedia.org/wiki/Secure_communication" TargetMode="External"/><Relationship Id="rId2" Type="http://schemas.openxmlformats.org/officeDocument/2006/relationships/hyperlink" Target="http://en.wikipedia.org/wiki/OSI_model" TargetMode="External"/><Relationship Id="rId1" Type="http://schemas.openxmlformats.org/officeDocument/2006/relationships/slideLayout" Target="../slideLayouts/slideLayout18.xml"/><Relationship Id="rId4" Type="http://schemas.openxmlformats.org/officeDocument/2006/relationships/hyperlink" Target="http://en.wikipedia.org/wiki/Open_Systems_Interconnection"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9.xml"/><Relationship Id="rId4" Type="http://schemas.openxmlformats.org/officeDocument/2006/relationships/image" Target="../media/image4.wmf"/></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6.xml"/><Relationship Id="rId1" Type="http://schemas.openxmlformats.org/officeDocument/2006/relationships/slideLayout" Target="../slideLayouts/slideLayout15.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9.xml"/><Relationship Id="rId1" Type="http://schemas.openxmlformats.org/officeDocument/2006/relationships/slideLayout" Target="../slideLayouts/slideLayout15.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7.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20.wmf"/><Relationship Id="rId7" Type="http://schemas.openxmlformats.org/officeDocument/2006/relationships/diagramColors" Target="../diagrams/colors7.xml"/><Relationship Id="rId2" Type="http://schemas.openxmlformats.org/officeDocument/2006/relationships/notesSlide" Target="../notesSlides/notesSlide33.xml"/><Relationship Id="rId1" Type="http://schemas.openxmlformats.org/officeDocument/2006/relationships/slideLayout" Target="../slideLayouts/slideLayout15.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23.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1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4038600" y="304800"/>
            <a:ext cx="3962400" cy="793750"/>
          </a:xfrm>
          <a:prstGeom prst="rect">
            <a:avLst/>
          </a:prstGeom>
        </p:spPr>
        <p:txBody>
          <a:bodyPr>
            <a:normAutofit fontScale="90000"/>
          </a:bodyPr>
          <a:lstStyle/>
          <a:p>
            <a:pPr>
              <a:defRPr/>
            </a:pPr>
            <a:r>
              <a:rPr lang="en-US" dirty="0"/>
              <a:t>Computer Security</a:t>
            </a:r>
            <a:endParaRPr lang="en-AU" dirty="0"/>
          </a:p>
        </p:txBody>
      </p:sp>
      <p:sp>
        <p:nvSpPr>
          <p:cNvPr id="5" name="Content Placeholder 4"/>
          <p:cNvSpPr>
            <a:spLocks noGrp="1"/>
          </p:cNvSpPr>
          <p:nvPr>
            <p:ph idx="4294967295"/>
          </p:nvPr>
        </p:nvSpPr>
        <p:spPr>
          <a:xfrm>
            <a:off x="6400801" y="1752600"/>
            <a:ext cx="3959225" cy="4267200"/>
          </a:xfrm>
          <a:prstGeom prst="rect">
            <a:avLst/>
          </a:prstGeom>
        </p:spPr>
        <p:txBody>
          <a:bodyPr/>
          <a:lstStyle/>
          <a:p>
            <a:pPr>
              <a:buNone/>
              <a:defRPr/>
            </a:pPr>
            <a:r>
              <a:rPr lang="en-US" sz="2000" dirty="0">
                <a:solidFill>
                  <a:schemeClr val="tx2">
                    <a:lumMod val="10000"/>
                  </a:schemeClr>
                </a:solidFill>
              </a:rPr>
              <a:t>   </a:t>
            </a:r>
            <a:r>
              <a:rPr lang="en-US" sz="2000" b="1" dirty="0">
                <a:solidFill>
                  <a:schemeClr val="tx2">
                    <a:lumMod val="10000"/>
                  </a:schemeClr>
                </a:solidFill>
              </a:rPr>
              <a:t>“The </a:t>
            </a:r>
            <a:r>
              <a:rPr lang="en-US" sz="2000" b="1" dirty="0">
                <a:solidFill>
                  <a:srgbClr val="FF0000"/>
                </a:solidFill>
              </a:rPr>
              <a:t>protection</a:t>
            </a:r>
            <a:r>
              <a:rPr lang="en-US" sz="2000" b="1" dirty="0">
                <a:solidFill>
                  <a:schemeClr val="tx2">
                    <a:lumMod val="10000"/>
                  </a:schemeClr>
                </a:solidFill>
              </a:rPr>
              <a:t> afforded to an automated information system in order to attain the applicable objectives of preserving the </a:t>
            </a:r>
            <a:r>
              <a:rPr lang="en-US" sz="2000" b="1" dirty="0">
                <a:solidFill>
                  <a:srgbClr val="0000FF"/>
                </a:solidFill>
              </a:rPr>
              <a:t>integrity</a:t>
            </a:r>
            <a:r>
              <a:rPr lang="en-US" sz="2000" b="1" dirty="0">
                <a:solidFill>
                  <a:schemeClr val="tx2">
                    <a:lumMod val="10000"/>
                  </a:schemeClr>
                </a:solidFill>
              </a:rPr>
              <a:t>, </a:t>
            </a:r>
            <a:r>
              <a:rPr lang="en-US" sz="2000" b="1" dirty="0">
                <a:solidFill>
                  <a:srgbClr val="0000FF"/>
                </a:solidFill>
              </a:rPr>
              <a:t>availability</a:t>
            </a:r>
            <a:r>
              <a:rPr lang="en-US" sz="2000" b="1" dirty="0">
                <a:solidFill>
                  <a:schemeClr val="tx2">
                    <a:lumMod val="10000"/>
                  </a:schemeClr>
                </a:solidFill>
              </a:rPr>
              <a:t>, and </a:t>
            </a:r>
            <a:r>
              <a:rPr lang="en-US" sz="2000" b="1" dirty="0">
                <a:solidFill>
                  <a:srgbClr val="0000FF"/>
                </a:solidFill>
              </a:rPr>
              <a:t>confidentiality</a:t>
            </a:r>
            <a:r>
              <a:rPr lang="en-US" sz="2000" b="1" dirty="0">
                <a:solidFill>
                  <a:schemeClr val="tx2">
                    <a:lumMod val="10000"/>
                  </a:schemeClr>
                </a:solidFill>
              </a:rPr>
              <a:t> of information system resources (includes hardware, software, firmware, information/data, and telecommunications)”</a:t>
            </a:r>
          </a:p>
        </p:txBody>
      </p:sp>
      <p:sp>
        <p:nvSpPr>
          <p:cNvPr id="27651" name="Rectangle 3"/>
          <p:cNvSpPr>
            <a:spLocks noGrp="1" noChangeArrowheads="1"/>
          </p:cNvSpPr>
          <p:nvPr>
            <p:ph type="body" sz="half" idx="4294967295"/>
          </p:nvPr>
        </p:nvSpPr>
        <p:spPr>
          <a:xfrm>
            <a:off x="1905000" y="1524000"/>
            <a:ext cx="3962400" cy="3200400"/>
          </a:xfrm>
          <a:prstGeom prst="rect">
            <a:avLst/>
          </a:prstGeom>
        </p:spPr>
        <p:txBody>
          <a:bodyPr/>
          <a:lstStyle/>
          <a:p>
            <a:pPr>
              <a:buFont typeface="Wingdings" pitchFamily="-1" charset="2"/>
              <a:buChar char="Ø"/>
              <a:defRPr/>
            </a:pPr>
            <a:endParaRPr lang="en-US" dirty="0"/>
          </a:p>
          <a:p>
            <a:pPr>
              <a:defRPr/>
            </a:pPr>
            <a:r>
              <a:rPr lang="en-US" dirty="0"/>
              <a:t> The NIST </a:t>
            </a:r>
            <a:r>
              <a:rPr lang="en-US" i="1" dirty="0"/>
              <a:t>Computer Security Handbook</a:t>
            </a:r>
            <a:r>
              <a:rPr lang="en-US" dirty="0"/>
              <a:t> defines the term computer security as:</a:t>
            </a:r>
          </a:p>
          <a:p>
            <a:pPr>
              <a:buNone/>
              <a:defRPr/>
            </a:pPr>
            <a:r>
              <a:rPr lang="en-US" dirty="0"/>
              <a:t>		</a:t>
            </a:r>
            <a:endParaRPr lang="en-AU" dirty="0"/>
          </a:p>
        </p:txBody>
      </p:sp>
      <p:sp>
        <p:nvSpPr>
          <p:cNvPr id="19461" name="Rectangle 5"/>
          <p:cNvSpPr>
            <a:spLocks noChangeArrowheads="1"/>
          </p:cNvSpPr>
          <p:nvPr/>
        </p:nvSpPr>
        <p:spPr bwMode="auto">
          <a:xfrm>
            <a:off x="1676400" y="4953001"/>
            <a:ext cx="4800600" cy="1015663"/>
          </a:xfrm>
          <a:prstGeom prst="rect">
            <a:avLst/>
          </a:prstGeom>
          <a:noFill/>
          <a:ln w="9525">
            <a:noFill/>
            <a:miter lim="800000"/>
            <a:headEnd/>
            <a:tailEnd/>
          </a:ln>
        </p:spPr>
        <p:txBody>
          <a:bodyPr>
            <a:spAutoFit/>
          </a:bodyPr>
          <a:lstStyle/>
          <a:p>
            <a:r>
              <a:rPr lang="en-US" sz="2000" dirty="0">
                <a:solidFill>
                  <a:srgbClr val="002060"/>
                </a:solidFill>
              </a:rPr>
              <a:t>This definition </a:t>
            </a:r>
            <a:r>
              <a:rPr lang="en-US" sz="2000" dirty="0"/>
              <a:t>introduces </a:t>
            </a:r>
            <a:r>
              <a:rPr lang="en-US" sz="2000" b="1" dirty="0"/>
              <a:t>three </a:t>
            </a:r>
            <a:r>
              <a:rPr lang="en-US" sz="2000" dirty="0"/>
              <a:t>key </a:t>
            </a:r>
            <a:r>
              <a:rPr lang="en-US" sz="2000" dirty="0">
                <a:solidFill>
                  <a:srgbClr val="002060"/>
                </a:solidFill>
              </a:rPr>
              <a:t>objectives that are at the heart of computer security.</a:t>
            </a:r>
          </a:p>
        </p:txBody>
      </p:sp>
      <p:sp>
        <p:nvSpPr>
          <p:cNvPr id="19462" name="Rectangle 5"/>
          <p:cNvSpPr>
            <a:spLocks noChangeArrowheads="1"/>
          </p:cNvSpPr>
          <p:nvPr/>
        </p:nvSpPr>
        <p:spPr bwMode="auto">
          <a:xfrm>
            <a:off x="1981200" y="3886200"/>
            <a:ext cx="4572000" cy="707886"/>
          </a:xfrm>
          <a:prstGeom prst="rect">
            <a:avLst/>
          </a:prstGeom>
          <a:noFill/>
          <a:ln w="9525">
            <a:noFill/>
            <a:miter lim="800000"/>
            <a:headEnd/>
            <a:tailEnd/>
          </a:ln>
        </p:spPr>
        <p:txBody>
          <a:bodyPr>
            <a:spAutoFit/>
          </a:bodyPr>
          <a:lstStyle/>
          <a:p>
            <a:r>
              <a:rPr lang="en-US" sz="2000" b="1">
                <a:solidFill>
                  <a:srgbClr val="C00000"/>
                </a:solidFill>
              </a:rPr>
              <a:t>NIST:  National Institute of Standards and Technology</a:t>
            </a:r>
          </a:p>
        </p:txBody>
      </p:sp>
      <p:sp>
        <p:nvSpPr>
          <p:cNvPr id="2" name="Slide Number Placeholder 1">
            <a:extLst>
              <a:ext uri="{FF2B5EF4-FFF2-40B4-BE49-F238E27FC236}">
                <a16:creationId xmlns:a16="http://schemas.microsoft.com/office/drawing/2014/main" id="{A07B31EA-2036-43CC-9B09-F840562F86EC}"/>
              </a:ext>
            </a:extLst>
          </p:cNvPr>
          <p:cNvSpPr>
            <a:spLocks noGrp="1"/>
          </p:cNvSpPr>
          <p:nvPr>
            <p:ph type="sldNum" sz="quarter" idx="11"/>
          </p:nvPr>
        </p:nvSpPr>
        <p:spPr/>
        <p:txBody>
          <a:bodyPr/>
          <a:lstStyle/>
          <a:p>
            <a:pPr>
              <a:defRPr/>
            </a:pPr>
            <a:fld id="{2B45311F-D8AA-4AF7-9AF9-F279183E3F61}" type="slidenum">
              <a:rPr lang="en-US" smtClean="0"/>
              <a:pPr>
                <a:defRPr/>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152400"/>
            <a:ext cx="7583488" cy="774700"/>
          </a:xfrm>
        </p:spPr>
        <p:txBody>
          <a:bodyPr/>
          <a:lstStyle/>
          <a:p>
            <a:pPr>
              <a:defRPr/>
            </a:pPr>
            <a:r>
              <a:rPr lang="en-US" sz="3200" dirty="0"/>
              <a:t>X.800</a:t>
            </a:r>
          </a:p>
        </p:txBody>
      </p:sp>
      <p:sp>
        <p:nvSpPr>
          <p:cNvPr id="33795" name="Rectangle 2"/>
          <p:cNvSpPr>
            <a:spLocks noChangeArrowheads="1"/>
          </p:cNvSpPr>
          <p:nvPr/>
        </p:nvSpPr>
        <p:spPr bwMode="auto">
          <a:xfrm>
            <a:off x="2286001" y="1295401"/>
            <a:ext cx="7924799" cy="2246769"/>
          </a:xfrm>
          <a:prstGeom prst="rect">
            <a:avLst/>
          </a:prstGeom>
          <a:noFill/>
          <a:ln w="9525">
            <a:noFill/>
            <a:miter lim="800000"/>
            <a:headEnd/>
            <a:tailEnd/>
          </a:ln>
        </p:spPr>
        <p:txBody>
          <a:bodyPr wrap="square">
            <a:spAutoFit/>
          </a:bodyPr>
          <a:lstStyle/>
          <a:p>
            <a:pPr algn="just"/>
            <a:r>
              <a:rPr lang="en-US" sz="2000" dirty="0">
                <a:solidFill>
                  <a:srgbClr val="0000CC"/>
                </a:solidFill>
              </a:rPr>
              <a:t>X.800 Recommendation:</a:t>
            </a:r>
            <a:endParaRPr lang="en-US" sz="2000" baseline="30000" dirty="0">
              <a:solidFill>
                <a:srgbClr val="0000CC"/>
              </a:solidFill>
            </a:endParaRPr>
          </a:p>
          <a:p>
            <a:pPr algn="just"/>
            <a:endParaRPr lang="en-US" sz="2000" dirty="0">
              <a:solidFill>
                <a:srgbClr val="0000CC"/>
              </a:solidFill>
            </a:endParaRPr>
          </a:p>
          <a:p>
            <a:pPr algn="just"/>
            <a:r>
              <a:rPr lang="en-US" sz="2000" dirty="0">
                <a:solidFill>
                  <a:srgbClr val="0000CC"/>
                </a:solidFill>
              </a:rPr>
              <a:t>1. provides a general description of </a:t>
            </a:r>
            <a:r>
              <a:rPr lang="en-US" sz="2000" dirty="0">
                <a:solidFill>
                  <a:srgbClr val="C00000"/>
                </a:solidFill>
              </a:rPr>
              <a:t>security services and related mechanisms</a:t>
            </a:r>
            <a:r>
              <a:rPr lang="en-US" sz="2000" dirty="0">
                <a:solidFill>
                  <a:srgbClr val="0000CC"/>
                </a:solidFill>
              </a:rPr>
              <a:t>, which may be provided by the </a:t>
            </a:r>
            <a:r>
              <a:rPr lang="en-US" sz="2000" dirty="0">
                <a:solidFill>
                  <a:srgbClr val="0000CC"/>
                </a:solidFill>
                <a:hlinkClick r:id="rId2" tooltip="OSI model"/>
              </a:rPr>
              <a:t>Reference Model</a:t>
            </a:r>
            <a:r>
              <a:rPr lang="en-US" sz="2000" dirty="0">
                <a:solidFill>
                  <a:srgbClr val="0000CC"/>
                </a:solidFill>
              </a:rPr>
              <a:t>; and</a:t>
            </a:r>
          </a:p>
          <a:p>
            <a:pPr algn="just"/>
            <a:endParaRPr lang="en-US" sz="2000" dirty="0">
              <a:solidFill>
                <a:srgbClr val="0000CC"/>
              </a:solidFill>
            </a:endParaRPr>
          </a:p>
          <a:p>
            <a:pPr algn="just"/>
            <a:r>
              <a:rPr lang="en-US" sz="2000" dirty="0">
                <a:solidFill>
                  <a:srgbClr val="0000CC"/>
                </a:solidFill>
              </a:rPr>
              <a:t>2. defines the </a:t>
            </a:r>
            <a:r>
              <a:rPr lang="en-US" sz="2000" dirty="0">
                <a:solidFill>
                  <a:srgbClr val="C00000"/>
                </a:solidFill>
              </a:rPr>
              <a:t>positions</a:t>
            </a:r>
            <a:r>
              <a:rPr lang="en-US" sz="2000" dirty="0">
                <a:solidFill>
                  <a:srgbClr val="0000CC"/>
                </a:solidFill>
              </a:rPr>
              <a:t> within the Reference Model where the services and mechanisms may be provided.</a:t>
            </a:r>
          </a:p>
        </p:txBody>
      </p:sp>
      <p:sp>
        <p:nvSpPr>
          <p:cNvPr id="33796" name="Rectangle 3"/>
          <p:cNvSpPr>
            <a:spLocks noChangeArrowheads="1"/>
          </p:cNvSpPr>
          <p:nvPr/>
        </p:nvSpPr>
        <p:spPr bwMode="auto">
          <a:xfrm>
            <a:off x="2286000" y="4572001"/>
            <a:ext cx="7620000" cy="1015663"/>
          </a:xfrm>
          <a:prstGeom prst="rect">
            <a:avLst/>
          </a:prstGeom>
          <a:noFill/>
          <a:ln w="9525">
            <a:noFill/>
            <a:miter lim="800000"/>
            <a:headEnd/>
            <a:tailEnd/>
          </a:ln>
        </p:spPr>
        <p:txBody>
          <a:bodyPr wrap="square">
            <a:spAutoFit/>
          </a:bodyPr>
          <a:lstStyle/>
          <a:p>
            <a:pPr algn="just"/>
            <a:r>
              <a:rPr lang="en-US" sz="2000" dirty="0">
                <a:solidFill>
                  <a:srgbClr val="0000CC"/>
                </a:solidFill>
              </a:rPr>
              <a:t>This Recommendation extends the field of application of recommendation X.200, to cover </a:t>
            </a:r>
            <a:r>
              <a:rPr lang="en-US" sz="2000" dirty="0">
                <a:solidFill>
                  <a:srgbClr val="0000CC"/>
                </a:solidFill>
                <a:hlinkClick r:id="rId3" tooltip="Secure communication"/>
              </a:rPr>
              <a:t>secure communications</a:t>
            </a:r>
            <a:r>
              <a:rPr lang="en-US" sz="2000" dirty="0">
                <a:solidFill>
                  <a:srgbClr val="0000CC"/>
                </a:solidFill>
              </a:rPr>
              <a:t> between </a:t>
            </a:r>
            <a:r>
              <a:rPr lang="en-US" sz="2000" dirty="0">
                <a:solidFill>
                  <a:srgbClr val="0000CC"/>
                </a:solidFill>
                <a:hlinkClick r:id="rId4" tooltip="Open Systems Interconnection"/>
              </a:rPr>
              <a:t>open systems</a:t>
            </a:r>
            <a:r>
              <a:rPr lang="en-US" sz="2000" dirty="0">
                <a:solidFill>
                  <a:srgbClr val="0000CC"/>
                </a:solidFill>
              </a:rPr>
              <a:t>.</a:t>
            </a:r>
          </a:p>
        </p:txBody>
      </p:sp>
      <p:sp>
        <p:nvSpPr>
          <p:cNvPr id="3" name="Slide Number Placeholder 2">
            <a:extLst>
              <a:ext uri="{FF2B5EF4-FFF2-40B4-BE49-F238E27FC236}">
                <a16:creationId xmlns:a16="http://schemas.microsoft.com/office/drawing/2014/main" id="{B1B78544-5E9B-41BA-98E4-EF13AEB18800}"/>
              </a:ext>
            </a:extLst>
          </p:cNvPr>
          <p:cNvSpPr>
            <a:spLocks noGrp="1"/>
          </p:cNvSpPr>
          <p:nvPr>
            <p:ph type="sldNum" sz="quarter" idx="11"/>
          </p:nvPr>
        </p:nvSpPr>
        <p:spPr/>
        <p:txBody>
          <a:bodyPr/>
          <a:lstStyle/>
          <a:p>
            <a:pPr>
              <a:defRPr/>
            </a:pPr>
            <a:fld id="{BF115A7D-E909-42B9-8383-73B725758CD1}" type="slidenum">
              <a:rPr lang="en-US" smtClean="0"/>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2303464" y="63500"/>
            <a:ext cx="7583487" cy="850900"/>
          </a:xfrm>
          <a:prstGeom prst="rect">
            <a:avLst/>
          </a:prstGeom>
        </p:spPr>
        <p:txBody>
          <a:bodyPr/>
          <a:lstStyle/>
          <a:p>
            <a:pPr>
              <a:defRPr/>
            </a:pPr>
            <a:r>
              <a:rPr lang="en-AU" dirty="0"/>
              <a:t>OSI Security Architecture</a:t>
            </a:r>
          </a:p>
        </p:txBody>
      </p:sp>
      <p:sp>
        <p:nvSpPr>
          <p:cNvPr id="5" name="Content Placeholder 4"/>
          <p:cNvSpPr>
            <a:spLocks noGrp="1"/>
          </p:cNvSpPr>
          <p:nvPr>
            <p:ph idx="4294967295"/>
          </p:nvPr>
        </p:nvSpPr>
        <p:spPr>
          <a:xfrm>
            <a:off x="2303464" y="1981200"/>
            <a:ext cx="7583487" cy="4648200"/>
          </a:xfrm>
          <a:prstGeom prst="rect">
            <a:avLst/>
          </a:prstGeom>
        </p:spPr>
        <p:txBody>
          <a:bodyPr>
            <a:normAutofit lnSpcReduction="10000"/>
          </a:bodyPr>
          <a:lstStyle/>
          <a:p>
            <a:pPr>
              <a:defRPr/>
            </a:pPr>
            <a:r>
              <a:rPr lang="en-US" sz="2000" b="1" dirty="0">
                <a:solidFill>
                  <a:schemeClr val="accent6">
                    <a:lumMod val="75000"/>
                  </a:schemeClr>
                </a:solidFill>
              </a:rPr>
              <a:t>Security attack</a:t>
            </a:r>
          </a:p>
          <a:p>
            <a:pPr lvl="1">
              <a:buClr>
                <a:schemeClr val="bg1"/>
              </a:buClr>
              <a:defRPr/>
            </a:pPr>
            <a:r>
              <a:rPr lang="en-US" b="1" dirty="0">
                <a:solidFill>
                  <a:srgbClr val="C00000"/>
                </a:solidFill>
              </a:rPr>
              <a:t>Any action </a:t>
            </a:r>
            <a:r>
              <a:rPr lang="en-US" dirty="0">
                <a:solidFill>
                  <a:schemeClr val="tx2">
                    <a:lumMod val="10000"/>
                  </a:schemeClr>
                </a:solidFill>
              </a:rPr>
              <a:t>that </a:t>
            </a:r>
            <a:r>
              <a:rPr lang="en-US" b="1" dirty="0">
                <a:solidFill>
                  <a:srgbClr val="C00000"/>
                </a:solidFill>
              </a:rPr>
              <a:t>compromises</a:t>
            </a:r>
            <a:r>
              <a:rPr lang="en-US" dirty="0">
                <a:solidFill>
                  <a:schemeClr val="tx2">
                    <a:lumMod val="10000"/>
                  </a:schemeClr>
                </a:solidFill>
              </a:rPr>
              <a:t> the security of information owned by an organization</a:t>
            </a:r>
          </a:p>
          <a:p>
            <a:pPr>
              <a:defRPr/>
            </a:pPr>
            <a:r>
              <a:rPr lang="en-US" sz="2000" b="1" dirty="0">
                <a:solidFill>
                  <a:schemeClr val="accent6">
                    <a:lumMod val="75000"/>
                  </a:schemeClr>
                </a:solidFill>
              </a:rPr>
              <a:t>Security mechanism</a:t>
            </a:r>
          </a:p>
          <a:p>
            <a:pPr lvl="1">
              <a:buClr>
                <a:schemeClr val="bg1"/>
              </a:buClr>
              <a:defRPr/>
            </a:pPr>
            <a:r>
              <a:rPr lang="en-US" b="1" dirty="0">
                <a:solidFill>
                  <a:srgbClr val="C00000"/>
                </a:solidFill>
              </a:rPr>
              <a:t>A process </a:t>
            </a:r>
            <a:r>
              <a:rPr lang="en-US" dirty="0">
                <a:solidFill>
                  <a:schemeClr val="tx2">
                    <a:lumMod val="10000"/>
                  </a:schemeClr>
                </a:solidFill>
              </a:rPr>
              <a:t>(or a device incorporating such a process) that is designed </a:t>
            </a:r>
            <a:r>
              <a:rPr lang="en-US" b="1" dirty="0">
                <a:solidFill>
                  <a:srgbClr val="C00000"/>
                </a:solidFill>
              </a:rPr>
              <a:t>to detect, prevent, or recover </a:t>
            </a:r>
            <a:r>
              <a:rPr lang="en-US" dirty="0">
                <a:solidFill>
                  <a:schemeClr val="tx2">
                    <a:lumMod val="10000"/>
                  </a:schemeClr>
                </a:solidFill>
              </a:rPr>
              <a:t>from a security attack</a:t>
            </a:r>
          </a:p>
          <a:p>
            <a:pPr>
              <a:defRPr/>
            </a:pPr>
            <a:r>
              <a:rPr lang="en-US" sz="2000" b="1" dirty="0">
                <a:solidFill>
                  <a:schemeClr val="accent6">
                    <a:lumMod val="75000"/>
                  </a:schemeClr>
                </a:solidFill>
              </a:rPr>
              <a:t>Security service</a:t>
            </a:r>
          </a:p>
          <a:p>
            <a:pPr lvl="1">
              <a:buClr>
                <a:schemeClr val="bg1"/>
              </a:buClr>
              <a:defRPr/>
            </a:pPr>
            <a:r>
              <a:rPr lang="en-US" b="1" dirty="0">
                <a:solidFill>
                  <a:srgbClr val="C00000"/>
                </a:solidFill>
              </a:rPr>
              <a:t>A processing </a:t>
            </a:r>
            <a:r>
              <a:rPr lang="en-US" dirty="0">
                <a:solidFill>
                  <a:schemeClr val="tx2">
                    <a:lumMod val="10000"/>
                  </a:schemeClr>
                </a:solidFill>
              </a:rPr>
              <a:t>or </a:t>
            </a:r>
            <a:r>
              <a:rPr lang="en-US" b="1" dirty="0">
                <a:solidFill>
                  <a:srgbClr val="C00000"/>
                </a:solidFill>
              </a:rPr>
              <a:t>communication service </a:t>
            </a:r>
            <a:r>
              <a:rPr lang="en-US" dirty="0">
                <a:solidFill>
                  <a:schemeClr val="tx2">
                    <a:lumMod val="10000"/>
                  </a:schemeClr>
                </a:solidFill>
              </a:rPr>
              <a:t>that </a:t>
            </a:r>
            <a:r>
              <a:rPr lang="en-US" b="1" dirty="0">
                <a:solidFill>
                  <a:srgbClr val="C00000"/>
                </a:solidFill>
              </a:rPr>
              <a:t>enhances the security</a:t>
            </a:r>
            <a:r>
              <a:rPr lang="en-US" dirty="0">
                <a:solidFill>
                  <a:schemeClr val="tx2">
                    <a:lumMod val="10000"/>
                  </a:schemeClr>
                </a:solidFill>
              </a:rPr>
              <a:t> of the data processing systems and the </a:t>
            </a:r>
            <a:r>
              <a:rPr lang="en-US" b="1" dirty="0">
                <a:solidFill>
                  <a:srgbClr val="C00000"/>
                </a:solidFill>
              </a:rPr>
              <a:t>information transfers </a:t>
            </a:r>
            <a:r>
              <a:rPr lang="en-US" dirty="0">
                <a:solidFill>
                  <a:schemeClr val="tx2">
                    <a:lumMod val="10000"/>
                  </a:schemeClr>
                </a:solidFill>
              </a:rPr>
              <a:t>of an organization</a:t>
            </a:r>
          </a:p>
          <a:p>
            <a:pPr lvl="1">
              <a:buClr>
                <a:schemeClr val="bg1"/>
              </a:buClr>
              <a:defRPr/>
            </a:pPr>
            <a:r>
              <a:rPr lang="en-US" b="1" dirty="0">
                <a:solidFill>
                  <a:srgbClr val="C00000"/>
                </a:solidFill>
              </a:rPr>
              <a:t>Intended</a:t>
            </a:r>
            <a:r>
              <a:rPr lang="en-US" dirty="0">
                <a:solidFill>
                  <a:schemeClr val="tx2">
                    <a:lumMod val="10000"/>
                  </a:schemeClr>
                </a:solidFill>
              </a:rPr>
              <a:t> to </a:t>
            </a:r>
            <a:r>
              <a:rPr lang="en-US" b="1" dirty="0">
                <a:solidFill>
                  <a:srgbClr val="C00000"/>
                </a:solidFill>
              </a:rPr>
              <a:t>counter security attacks</a:t>
            </a:r>
            <a:r>
              <a:rPr lang="en-US" dirty="0">
                <a:solidFill>
                  <a:schemeClr val="tx2">
                    <a:lumMod val="10000"/>
                  </a:schemeClr>
                </a:solidFill>
              </a:rPr>
              <a:t>, and they make use of one or more security mechanisms to provide the service</a:t>
            </a:r>
          </a:p>
        </p:txBody>
      </p:sp>
      <p:sp>
        <p:nvSpPr>
          <p:cNvPr id="34820" name="Rectangle 3"/>
          <p:cNvSpPr>
            <a:spLocks noChangeArrowheads="1"/>
          </p:cNvSpPr>
          <p:nvPr/>
        </p:nvSpPr>
        <p:spPr bwMode="auto">
          <a:xfrm>
            <a:off x="2209800" y="762001"/>
            <a:ext cx="7848600" cy="1015663"/>
          </a:xfrm>
          <a:prstGeom prst="rect">
            <a:avLst/>
          </a:prstGeom>
          <a:noFill/>
          <a:ln w="9525">
            <a:noFill/>
            <a:miter lim="800000"/>
            <a:headEnd/>
            <a:tailEnd/>
          </a:ln>
        </p:spPr>
        <p:txBody>
          <a:bodyPr>
            <a:spAutoFit/>
          </a:bodyPr>
          <a:lstStyle/>
          <a:p>
            <a:pPr algn="just"/>
            <a:r>
              <a:rPr lang="en-US" sz="2000">
                <a:solidFill>
                  <a:srgbClr val="002060"/>
                </a:solidFill>
              </a:rPr>
              <a:t>ITU-T Recommendation X.800, </a:t>
            </a:r>
            <a:r>
              <a:rPr lang="en-US" sz="2000" i="1">
                <a:solidFill>
                  <a:srgbClr val="002060"/>
                </a:solidFill>
              </a:rPr>
              <a:t>Security Architecture for OSI </a:t>
            </a:r>
            <a:r>
              <a:rPr lang="en-US" sz="2000">
                <a:solidFill>
                  <a:srgbClr val="002060"/>
                </a:solidFill>
              </a:rPr>
              <a:t>describes</a:t>
            </a:r>
            <a:r>
              <a:rPr lang="en-US" sz="2000" i="1">
                <a:solidFill>
                  <a:srgbClr val="002060"/>
                </a:solidFill>
              </a:rPr>
              <a:t> a</a:t>
            </a:r>
            <a:r>
              <a:rPr lang="en-US" sz="2000">
                <a:solidFill>
                  <a:srgbClr val="002060"/>
                </a:solidFill>
              </a:rPr>
              <a:t> </a:t>
            </a:r>
            <a:r>
              <a:rPr lang="en-US" sz="2000">
                <a:solidFill>
                  <a:srgbClr val="C00000"/>
                </a:solidFill>
              </a:rPr>
              <a:t>systematic way </a:t>
            </a:r>
            <a:r>
              <a:rPr lang="en-US" sz="2000">
                <a:solidFill>
                  <a:srgbClr val="002060"/>
                </a:solidFill>
              </a:rPr>
              <a:t>of defining </a:t>
            </a:r>
            <a:r>
              <a:rPr lang="en-US" sz="2000">
                <a:solidFill>
                  <a:srgbClr val="C00000"/>
                </a:solidFill>
              </a:rPr>
              <a:t>the requirements for security </a:t>
            </a:r>
            <a:r>
              <a:rPr lang="en-US" sz="2000">
                <a:solidFill>
                  <a:srgbClr val="002060"/>
                </a:solidFill>
              </a:rPr>
              <a:t>and characterizing the approaches to satisfying those requirements. </a:t>
            </a:r>
            <a:r>
              <a:rPr lang="en-US" sz="2000" b="1">
                <a:solidFill>
                  <a:srgbClr val="0000CC"/>
                </a:solidFill>
              </a:rPr>
              <a:t>Focus</a:t>
            </a:r>
          </a:p>
        </p:txBody>
      </p:sp>
      <p:sp>
        <p:nvSpPr>
          <p:cNvPr id="2" name="Slide Number Placeholder 1">
            <a:extLst>
              <a:ext uri="{FF2B5EF4-FFF2-40B4-BE49-F238E27FC236}">
                <a16:creationId xmlns:a16="http://schemas.microsoft.com/office/drawing/2014/main" id="{A34777AB-8C9A-4FB7-AF9B-20F441383E7F}"/>
              </a:ext>
            </a:extLst>
          </p:cNvPr>
          <p:cNvSpPr>
            <a:spLocks noGrp="1"/>
          </p:cNvSpPr>
          <p:nvPr>
            <p:ph type="sldNum" sz="quarter" idx="12"/>
          </p:nvPr>
        </p:nvSpPr>
        <p:spPr/>
        <p:txBody>
          <a:bodyPr/>
          <a:lstStyle/>
          <a:p>
            <a:pPr>
              <a:defRPr/>
            </a:pPr>
            <a:fld id="{9D903451-7FB5-4754-85AC-46675494811D}" type="slidenum">
              <a:rPr lang="en-US" smtClean="0"/>
              <a:pPr>
                <a:defRPr/>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54"/>
          <p:cNvSpPr>
            <a:spLocks noGrp="1"/>
          </p:cNvSpPr>
          <p:nvPr>
            <p:ph type="title"/>
          </p:nvPr>
        </p:nvSpPr>
        <p:spPr>
          <a:xfrm>
            <a:off x="1524000" y="0"/>
            <a:ext cx="9144000" cy="990600"/>
          </a:xfrm>
        </p:spPr>
        <p:txBody>
          <a:bodyPr/>
          <a:lstStyle/>
          <a:p>
            <a:pPr>
              <a:defRPr/>
            </a:pPr>
            <a:br>
              <a:rPr lang="en-US" sz="2000" dirty="0"/>
            </a:br>
            <a:r>
              <a:rPr lang="en-US" sz="2000" dirty="0"/>
              <a:t>Threats and Attacks (RFC 4949)</a:t>
            </a:r>
            <a:br>
              <a:rPr lang="en-US" sz="2000" dirty="0"/>
            </a:br>
            <a:endParaRPr lang="en-US" sz="2000" dirty="0"/>
          </a:p>
        </p:txBody>
      </p:sp>
      <p:pic>
        <p:nvPicPr>
          <p:cNvPr id="47" name="Picture 46"/>
          <p:cNvPicPr>
            <a:picLocks noChangeAspect="1"/>
          </p:cNvPicPr>
          <p:nvPr/>
        </p:nvPicPr>
        <p:blipFill>
          <a:blip r:embed="rId3">
            <a:alphaModFix/>
            <a:duotone>
              <a:prstClr val="black"/>
              <a:schemeClr val="accent1">
                <a:tint val="45000"/>
                <a:satMod val="400000"/>
              </a:schemeClr>
            </a:duotone>
            <a:lum contrast="50000"/>
          </a:blip>
          <a:srcRect/>
          <a:stretch>
            <a:fillRect/>
          </a:stretch>
        </p:blipFill>
        <p:spPr>
          <a:xfrm>
            <a:off x="1752600" y="2971800"/>
            <a:ext cx="8687364" cy="2609842"/>
          </a:xfrm>
          <a:prstGeom prst="rect">
            <a:avLst/>
          </a:prstGeom>
          <a:solidFill>
            <a:schemeClr val="tx2">
              <a:lumMod val="75000"/>
            </a:schemeClr>
          </a:solidFill>
        </p:spPr>
      </p:pic>
      <p:pic>
        <p:nvPicPr>
          <p:cNvPr id="37892" name="Picture 56"/>
          <p:cNvPicPr>
            <a:picLocks noChangeAspect="1"/>
          </p:cNvPicPr>
          <p:nvPr/>
        </p:nvPicPr>
        <p:blipFill>
          <a:blip r:embed="rId4"/>
          <a:srcRect/>
          <a:stretch>
            <a:fillRect/>
          </a:stretch>
        </p:blipFill>
        <p:spPr bwMode="auto">
          <a:xfrm>
            <a:off x="9158288" y="1143000"/>
            <a:ext cx="1509712" cy="1574800"/>
          </a:xfrm>
          <a:prstGeom prst="rect">
            <a:avLst/>
          </a:prstGeom>
          <a:noFill/>
          <a:ln w="9525">
            <a:noFill/>
            <a:miter lim="800000"/>
            <a:headEnd/>
            <a:tailEnd/>
          </a:ln>
        </p:spPr>
      </p:pic>
      <p:sp>
        <p:nvSpPr>
          <p:cNvPr id="37893" name="Rectangle 6"/>
          <p:cNvSpPr>
            <a:spLocks noChangeArrowheads="1"/>
          </p:cNvSpPr>
          <p:nvPr/>
        </p:nvSpPr>
        <p:spPr bwMode="auto">
          <a:xfrm>
            <a:off x="1905000" y="990600"/>
            <a:ext cx="3048000" cy="984250"/>
          </a:xfrm>
          <a:prstGeom prst="rect">
            <a:avLst/>
          </a:prstGeom>
          <a:noFill/>
          <a:ln w="9525">
            <a:noFill/>
            <a:miter lim="800000"/>
            <a:headEnd/>
            <a:tailEnd/>
          </a:ln>
        </p:spPr>
        <p:txBody>
          <a:bodyPr anchor="ctr">
            <a:spAutoFit/>
          </a:bodyPr>
          <a:lstStyle/>
          <a:p>
            <a:pPr eaLnBrk="0" hangingPunct="0"/>
            <a:r>
              <a:rPr lang="en-AU" sz="2000" b="1">
                <a:solidFill>
                  <a:srgbClr val="0000CC"/>
                </a:solidFill>
                <a:latin typeface="Arial Unicode MS" pitchFamily="34" charset="-128"/>
              </a:rPr>
              <a:t>Internet Security Glossary, Version 2</a:t>
            </a:r>
          </a:p>
          <a:p>
            <a:pPr eaLnBrk="0" hangingPunct="0"/>
            <a:endParaRPr lang="en-AU"/>
          </a:p>
        </p:txBody>
      </p:sp>
      <p:sp>
        <p:nvSpPr>
          <p:cNvPr id="37894" name="Rectangle 7"/>
          <p:cNvSpPr>
            <a:spLocks noChangeArrowheads="1"/>
          </p:cNvSpPr>
          <p:nvPr/>
        </p:nvSpPr>
        <p:spPr bwMode="auto">
          <a:xfrm>
            <a:off x="1828800" y="1828801"/>
            <a:ext cx="7010400" cy="708025"/>
          </a:xfrm>
          <a:prstGeom prst="rect">
            <a:avLst/>
          </a:prstGeom>
          <a:noFill/>
          <a:ln w="9525">
            <a:noFill/>
            <a:miter lim="800000"/>
            <a:headEnd/>
            <a:tailEnd/>
          </a:ln>
        </p:spPr>
        <p:txBody>
          <a:bodyPr anchor="ctr">
            <a:spAutoFit/>
          </a:bodyPr>
          <a:lstStyle/>
          <a:p>
            <a:pPr algn="just" eaLnBrk="0" hangingPunct="0"/>
            <a:r>
              <a:rPr lang="en-AU" sz="2000">
                <a:solidFill>
                  <a:srgbClr val="0000CC"/>
                </a:solidFill>
                <a:latin typeface="Arial Unicode MS" pitchFamily="34" charset="-128"/>
              </a:rPr>
              <a:t>This Glossary provides definitions, abbreviations, and explanations of terminology for information system security.</a:t>
            </a:r>
            <a:r>
              <a:rPr lang="en-AU" sz="2000">
                <a:solidFill>
                  <a:srgbClr val="0000CC"/>
                </a:solidFill>
              </a:rPr>
              <a:t> </a:t>
            </a:r>
          </a:p>
        </p:txBody>
      </p:sp>
      <p:sp>
        <p:nvSpPr>
          <p:cNvPr id="2" name="Slide Number Placeholder 1">
            <a:extLst>
              <a:ext uri="{FF2B5EF4-FFF2-40B4-BE49-F238E27FC236}">
                <a16:creationId xmlns:a16="http://schemas.microsoft.com/office/drawing/2014/main" id="{9AF19E36-09E0-4136-B2D5-DD1D406591CB}"/>
              </a:ext>
            </a:extLst>
          </p:cNvPr>
          <p:cNvSpPr>
            <a:spLocks noGrp="1"/>
          </p:cNvSpPr>
          <p:nvPr>
            <p:ph type="sldNum" sz="quarter" idx="11"/>
          </p:nvPr>
        </p:nvSpPr>
        <p:spPr/>
        <p:txBody>
          <a:bodyPr/>
          <a:lstStyle/>
          <a:p>
            <a:pPr>
              <a:defRPr/>
            </a:pPr>
            <a:fld id="{A23436D4-448B-4E04-AFBA-663227BA0FD8}" type="slidenum">
              <a:rPr lang="en-US" smtClean="0"/>
              <a:pPr>
                <a:defRPr/>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152400"/>
            <a:ext cx="7583488" cy="774700"/>
          </a:xfrm>
        </p:spPr>
        <p:txBody>
          <a:bodyPr/>
          <a:lstStyle/>
          <a:p>
            <a:pPr>
              <a:defRPr/>
            </a:pPr>
            <a:endParaRPr lang="en-US"/>
          </a:p>
        </p:txBody>
      </p:sp>
      <p:pic>
        <p:nvPicPr>
          <p:cNvPr id="38915" name="Picture 9"/>
          <p:cNvPicPr>
            <a:picLocks noChangeAspect="1" noChangeArrowheads="1"/>
          </p:cNvPicPr>
          <p:nvPr/>
        </p:nvPicPr>
        <p:blipFill>
          <a:blip r:embed="rId2"/>
          <a:srcRect/>
          <a:stretch>
            <a:fillRect/>
          </a:stretch>
        </p:blipFill>
        <p:spPr bwMode="auto">
          <a:xfrm>
            <a:off x="2438401" y="1447800"/>
            <a:ext cx="6691313" cy="4433888"/>
          </a:xfrm>
          <a:prstGeom prst="rect">
            <a:avLst/>
          </a:prstGeom>
          <a:noFill/>
          <a:ln w="9525">
            <a:noFill/>
            <a:miter lim="800000"/>
            <a:headEnd/>
            <a:tailEnd/>
          </a:ln>
        </p:spPr>
      </p:pic>
      <p:sp>
        <p:nvSpPr>
          <p:cNvPr id="3" name="Slide Number Placeholder 2">
            <a:extLst>
              <a:ext uri="{FF2B5EF4-FFF2-40B4-BE49-F238E27FC236}">
                <a16:creationId xmlns:a16="http://schemas.microsoft.com/office/drawing/2014/main" id="{648BED47-5DAF-4AE3-92F8-E9D2E6D7271D}"/>
              </a:ext>
            </a:extLst>
          </p:cNvPr>
          <p:cNvSpPr>
            <a:spLocks noGrp="1"/>
          </p:cNvSpPr>
          <p:nvPr>
            <p:ph type="sldNum" sz="quarter" idx="11"/>
          </p:nvPr>
        </p:nvSpPr>
        <p:spPr/>
        <p:txBody>
          <a:bodyPr/>
          <a:lstStyle/>
          <a:p>
            <a:pPr>
              <a:defRPr/>
            </a:pPr>
            <a:fld id="{BF115A7D-E909-42B9-8383-73B725758CD1}" type="slidenum">
              <a:rPr lang="en-US" smtClean="0"/>
              <a:pPr>
                <a:defRPr/>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7"/>
          <p:cNvSpPr>
            <a:spLocks noGrp="1"/>
          </p:cNvSpPr>
          <p:nvPr>
            <p:ph type="title" idx="4294967295"/>
          </p:nvPr>
        </p:nvSpPr>
        <p:spPr>
          <a:xfrm>
            <a:off x="1981200" y="381000"/>
            <a:ext cx="3613150" cy="1295400"/>
          </a:xfrm>
          <a:prstGeom prst="rect">
            <a:avLst/>
          </a:prstGeom>
        </p:spPr>
        <p:txBody>
          <a:bodyPr>
            <a:normAutofit fontScale="90000"/>
          </a:bodyPr>
          <a:lstStyle/>
          <a:p>
            <a:pPr>
              <a:defRPr/>
            </a:pPr>
            <a:r>
              <a:rPr lang="en-US" dirty="0"/>
              <a:t>Passive Attacks</a:t>
            </a:r>
            <a:br>
              <a:rPr lang="en-US" dirty="0"/>
            </a:br>
            <a:r>
              <a:rPr lang="en-US" dirty="0">
                <a:solidFill>
                  <a:srgbClr val="C00000"/>
                </a:solidFill>
              </a:rPr>
              <a:t> (</a:t>
            </a:r>
            <a:r>
              <a:rPr lang="en-US" sz="2400" dirty="0">
                <a:solidFill>
                  <a:srgbClr val="C00000"/>
                </a:solidFill>
              </a:rPr>
              <a:t>Two types) </a:t>
            </a:r>
            <a:endParaRPr lang="en-US" sz="2400" dirty="0"/>
          </a:p>
        </p:txBody>
      </p:sp>
      <p:sp>
        <p:nvSpPr>
          <p:cNvPr id="46083" name="Content Placeholder 8"/>
          <p:cNvSpPr>
            <a:spLocks noGrp="1"/>
          </p:cNvSpPr>
          <p:nvPr>
            <p:ph idx="4294967295"/>
          </p:nvPr>
        </p:nvSpPr>
        <p:spPr>
          <a:xfrm>
            <a:off x="6400801" y="3581400"/>
            <a:ext cx="3813175" cy="2286000"/>
          </a:xfrm>
          <a:prstGeom prst="rect">
            <a:avLst/>
          </a:prstGeom>
        </p:spPr>
        <p:txBody>
          <a:bodyPr/>
          <a:lstStyle/>
          <a:p>
            <a:pPr>
              <a:defRPr/>
            </a:pPr>
            <a:r>
              <a:rPr lang="en-US" sz="2000" b="1" dirty="0">
                <a:solidFill>
                  <a:srgbClr val="C00000"/>
                </a:solidFill>
              </a:rPr>
              <a:t>Two types </a:t>
            </a:r>
            <a:r>
              <a:rPr lang="en-US" sz="2000" dirty="0">
                <a:solidFill>
                  <a:schemeClr val="tx2">
                    <a:lumMod val="10000"/>
                  </a:schemeClr>
                </a:solidFill>
              </a:rPr>
              <a:t>of passive attacks are:</a:t>
            </a:r>
          </a:p>
          <a:p>
            <a:pPr lvl="1">
              <a:buClr>
                <a:srgbClr val="FF0000"/>
              </a:buClr>
              <a:buFont typeface="Wingdings" pitchFamily="2" charset="2"/>
              <a:buChar char="q"/>
              <a:defRPr/>
            </a:pPr>
            <a:r>
              <a:rPr lang="en-US" dirty="0">
                <a:solidFill>
                  <a:srgbClr val="0000CC"/>
                </a:solidFill>
              </a:rPr>
              <a:t>The release of message contents</a:t>
            </a:r>
          </a:p>
          <a:p>
            <a:pPr lvl="1">
              <a:buClr>
                <a:srgbClr val="FF0000"/>
              </a:buClr>
              <a:buFont typeface="Wingdings" pitchFamily="2" charset="2"/>
              <a:buChar char="q"/>
              <a:defRPr/>
            </a:pPr>
            <a:r>
              <a:rPr lang="en-US" dirty="0">
                <a:solidFill>
                  <a:srgbClr val="0000CC"/>
                </a:solidFill>
              </a:rPr>
              <a:t>Traffic analysis</a:t>
            </a:r>
          </a:p>
        </p:txBody>
      </p:sp>
      <p:sp>
        <p:nvSpPr>
          <p:cNvPr id="10" name="Text Placeholder 9"/>
          <p:cNvSpPr>
            <a:spLocks noGrp="1"/>
          </p:cNvSpPr>
          <p:nvPr>
            <p:ph type="body" sz="half" idx="4294967295"/>
          </p:nvPr>
        </p:nvSpPr>
        <p:spPr>
          <a:xfrm>
            <a:off x="1905000" y="2438400"/>
            <a:ext cx="3613150" cy="3733800"/>
          </a:xfrm>
          <a:prstGeom prst="rect">
            <a:avLst/>
          </a:prstGeom>
        </p:spPr>
        <p:txBody>
          <a:bodyPr/>
          <a:lstStyle/>
          <a:p>
            <a:pPr>
              <a:buClr>
                <a:schemeClr val="tx2">
                  <a:lumMod val="75000"/>
                </a:schemeClr>
              </a:buClr>
              <a:buSzPct val="135000"/>
              <a:buFont typeface="Arial"/>
              <a:buChar char="•"/>
              <a:defRPr/>
            </a:pPr>
            <a:r>
              <a:rPr lang="en-US" sz="2000" dirty="0"/>
              <a:t> Are in the nature of </a:t>
            </a:r>
            <a:r>
              <a:rPr lang="en-US" sz="2000" b="1" dirty="0">
                <a:solidFill>
                  <a:srgbClr val="C00000"/>
                </a:solidFill>
              </a:rPr>
              <a:t>eavesdropping on</a:t>
            </a:r>
            <a:r>
              <a:rPr lang="en-US" sz="2000" dirty="0"/>
              <a:t>, or </a:t>
            </a:r>
            <a:r>
              <a:rPr lang="en-US" sz="2000" b="1" dirty="0">
                <a:solidFill>
                  <a:srgbClr val="C00000"/>
                </a:solidFill>
              </a:rPr>
              <a:t>monitoring of</a:t>
            </a:r>
            <a:r>
              <a:rPr lang="en-US" sz="2000" dirty="0"/>
              <a:t>, transmissions</a:t>
            </a:r>
          </a:p>
          <a:p>
            <a:pPr>
              <a:buClr>
                <a:schemeClr val="tx2">
                  <a:lumMod val="75000"/>
                </a:schemeClr>
              </a:buClr>
              <a:buSzPct val="135000"/>
              <a:buFont typeface="Arial"/>
              <a:buChar char="•"/>
              <a:defRPr/>
            </a:pPr>
            <a:r>
              <a:rPr lang="en-US" sz="2000" dirty="0"/>
              <a:t> </a:t>
            </a:r>
            <a:r>
              <a:rPr lang="en-US" sz="2000" dirty="0">
                <a:solidFill>
                  <a:srgbClr val="0000CC"/>
                </a:solidFill>
              </a:rPr>
              <a:t>Goal</a:t>
            </a:r>
            <a:r>
              <a:rPr lang="en-US" sz="2000" dirty="0"/>
              <a:t> of the opponent is to </a:t>
            </a:r>
            <a:r>
              <a:rPr lang="en-US" sz="2000" b="1" dirty="0">
                <a:solidFill>
                  <a:srgbClr val="C00000"/>
                </a:solidFill>
              </a:rPr>
              <a:t>obtain information </a:t>
            </a:r>
            <a:r>
              <a:rPr lang="en-US" sz="2000" dirty="0"/>
              <a:t>that is being transmitted</a:t>
            </a:r>
          </a:p>
          <a:p>
            <a:pPr>
              <a:defRPr/>
            </a:pPr>
            <a:endParaRPr lang="en-US" sz="2000" dirty="0"/>
          </a:p>
        </p:txBody>
      </p:sp>
      <p:pic>
        <p:nvPicPr>
          <p:cNvPr id="40965" name="Picture 11"/>
          <p:cNvPicPr>
            <a:picLocks noChangeAspect="1"/>
          </p:cNvPicPr>
          <p:nvPr/>
        </p:nvPicPr>
        <p:blipFill>
          <a:blip r:embed="rId3"/>
          <a:srcRect/>
          <a:stretch>
            <a:fillRect/>
          </a:stretch>
        </p:blipFill>
        <p:spPr bwMode="auto">
          <a:xfrm>
            <a:off x="7467601" y="533401"/>
            <a:ext cx="1914525" cy="2970213"/>
          </a:xfrm>
          <a:prstGeom prst="rect">
            <a:avLst/>
          </a:prstGeom>
          <a:noFill/>
          <a:ln w="9525">
            <a:noFill/>
            <a:miter lim="800000"/>
            <a:headEnd/>
            <a:tailEnd/>
          </a:ln>
        </p:spPr>
      </p:pic>
      <p:sp>
        <p:nvSpPr>
          <p:cNvPr id="2" name="Slide Number Placeholder 1">
            <a:extLst>
              <a:ext uri="{FF2B5EF4-FFF2-40B4-BE49-F238E27FC236}">
                <a16:creationId xmlns:a16="http://schemas.microsoft.com/office/drawing/2014/main" id="{40B5F8B0-73C0-4786-B8F1-BBF53B9A2104}"/>
              </a:ext>
            </a:extLst>
          </p:cNvPr>
          <p:cNvSpPr>
            <a:spLocks noGrp="1"/>
          </p:cNvSpPr>
          <p:nvPr>
            <p:ph type="sldNum" sz="quarter" idx="11"/>
          </p:nvPr>
        </p:nvSpPr>
        <p:spPr/>
        <p:txBody>
          <a:bodyPr/>
          <a:lstStyle/>
          <a:p>
            <a:pPr>
              <a:defRPr/>
            </a:pPr>
            <a:fld id="{2B45311F-D8AA-4AF7-9AF9-F279183E3F61}" type="slidenum">
              <a:rPr lang="en-US" smtClean="0"/>
              <a:pPr>
                <a:defRPr/>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026"/>
          <p:cNvSpPr>
            <a:spLocks noGrp="1" noChangeArrowheads="1"/>
          </p:cNvSpPr>
          <p:nvPr>
            <p:ph type="title"/>
          </p:nvPr>
        </p:nvSpPr>
        <p:spPr>
          <a:xfrm>
            <a:off x="2303464" y="63500"/>
            <a:ext cx="7583487" cy="1003300"/>
          </a:xfrm>
        </p:spPr>
        <p:txBody>
          <a:bodyPr/>
          <a:lstStyle/>
          <a:p>
            <a:pPr>
              <a:defRPr/>
            </a:pPr>
            <a:r>
              <a:rPr lang="en-AU" sz="3200" dirty="0"/>
              <a:t>Active Attacks (4 types)</a:t>
            </a:r>
          </a:p>
        </p:txBody>
      </p:sp>
      <p:sp>
        <p:nvSpPr>
          <p:cNvPr id="10" name="Content Placeholder 9"/>
          <p:cNvSpPr>
            <a:spLocks noGrp="1"/>
          </p:cNvSpPr>
          <p:nvPr>
            <p:ph sz="half" idx="4294967295"/>
          </p:nvPr>
        </p:nvSpPr>
        <p:spPr>
          <a:xfrm>
            <a:off x="1752600" y="1295401"/>
            <a:ext cx="8458200" cy="3124200"/>
          </a:xfrm>
          <a:prstGeom prst="rect">
            <a:avLst/>
          </a:prstGeom>
        </p:spPr>
        <p:txBody>
          <a:bodyPr/>
          <a:lstStyle/>
          <a:p>
            <a:pPr>
              <a:defRPr/>
            </a:pPr>
            <a:r>
              <a:rPr lang="en-US" sz="2000" b="1" dirty="0">
                <a:solidFill>
                  <a:srgbClr val="C00000"/>
                </a:solidFill>
              </a:rPr>
              <a:t>Involve some modification </a:t>
            </a:r>
            <a:r>
              <a:rPr lang="en-US" sz="2000" dirty="0">
                <a:solidFill>
                  <a:schemeClr val="tx2">
                    <a:lumMod val="10000"/>
                  </a:schemeClr>
                </a:solidFill>
              </a:rPr>
              <a:t>of the data stream or the creation of a false stream</a:t>
            </a:r>
          </a:p>
          <a:p>
            <a:pPr>
              <a:defRPr/>
            </a:pPr>
            <a:r>
              <a:rPr lang="en-US" sz="2000" b="1" dirty="0">
                <a:solidFill>
                  <a:srgbClr val="C00000"/>
                </a:solidFill>
              </a:rPr>
              <a:t>Difficult to prevent </a:t>
            </a:r>
            <a:r>
              <a:rPr lang="en-US" sz="2000" dirty="0">
                <a:solidFill>
                  <a:schemeClr val="tx2">
                    <a:lumMod val="10000"/>
                  </a:schemeClr>
                </a:solidFill>
              </a:rPr>
              <a:t>because of the wide variety of potential physical, software, and network vulnerabilities</a:t>
            </a:r>
          </a:p>
          <a:p>
            <a:pPr>
              <a:defRPr/>
            </a:pPr>
            <a:r>
              <a:rPr lang="en-US" sz="2000" b="1" dirty="0">
                <a:solidFill>
                  <a:srgbClr val="C00000"/>
                </a:solidFill>
              </a:rPr>
              <a:t>Goal</a:t>
            </a:r>
            <a:r>
              <a:rPr lang="en-US" sz="2000" dirty="0">
                <a:solidFill>
                  <a:schemeClr val="tx2">
                    <a:lumMod val="10000"/>
                  </a:schemeClr>
                </a:solidFill>
              </a:rPr>
              <a:t> is to </a:t>
            </a:r>
            <a:r>
              <a:rPr lang="en-US" sz="2000" b="1" dirty="0">
                <a:solidFill>
                  <a:srgbClr val="C00000"/>
                </a:solidFill>
              </a:rPr>
              <a:t>detect attacks </a:t>
            </a:r>
            <a:r>
              <a:rPr lang="en-US" sz="2000" dirty="0">
                <a:solidFill>
                  <a:schemeClr val="tx2">
                    <a:lumMod val="10000"/>
                  </a:schemeClr>
                </a:solidFill>
              </a:rPr>
              <a:t>and </a:t>
            </a:r>
            <a:r>
              <a:rPr lang="en-US" sz="2000" b="1" dirty="0">
                <a:solidFill>
                  <a:srgbClr val="C00000"/>
                </a:solidFill>
              </a:rPr>
              <a:t>to recover </a:t>
            </a:r>
            <a:r>
              <a:rPr lang="en-US" sz="2000" dirty="0">
                <a:solidFill>
                  <a:schemeClr val="tx2">
                    <a:lumMod val="10000"/>
                  </a:schemeClr>
                </a:solidFill>
              </a:rPr>
              <a:t>from any disruption or delays caused by them</a:t>
            </a:r>
          </a:p>
        </p:txBody>
      </p:sp>
      <p:pic>
        <p:nvPicPr>
          <p:cNvPr id="44036" name="Picture 12"/>
          <p:cNvPicPr>
            <a:picLocks noChangeAspect="1"/>
          </p:cNvPicPr>
          <p:nvPr/>
        </p:nvPicPr>
        <p:blipFill>
          <a:blip r:embed="rId3"/>
          <a:srcRect/>
          <a:stretch>
            <a:fillRect/>
          </a:stretch>
        </p:blipFill>
        <p:spPr bwMode="auto">
          <a:xfrm>
            <a:off x="6400800" y="4495801"/>
            <a:ext cx="1371600" cy="1579563"/>
          </a:xfrm>
          <a:prstGeom prst="rect">
            <a:avLst/>
          </a:prstGeom>
          <a:noFill/>
          <a:ln w="9525">
            <a:noFill/>
            <a:miter lim="800000"/>
            <a:headEnd/>
            <a:tailEnd/>
          </a:ln>
        </p:spPr>
      </p:pic>
      <p:sp>
        <p:nvSpPr>
          <p:cNvPr id="2" name="Slide Number Placeholder 1">
            <a:extLst>
              <a:ext uri="{FF2B5EF4-FFF2-40B4-BE49-F238E27FC236}">
                <a16:creationId xmlns:a16="http://schemas.microsoft.com/office/drawing/2014/main" id="{A7338B28-9C00-4076-931F-3BDF6D2FA7CA}"/>
              </a:ext>
            </a:extLst>
          </p:cNvPr>
          <p:cNvSpPr>
            <a:spLocks noGrp="1"/>
          </p:cNvSpPr>
          <p:nvPr>
            <p:ph type="sldNum" sz="quarter" idx="11"/>
          </p:nvPr>
        </p:nvSpPr>
        <p:spPr/>
        <p:txBody>
          <a:bodyPr/>
          <a:lstStyle/>
          <a:p>
            <a:pPr>
              <a:defRPr/>
            </a:pPr>
            <a:fld id="{3D1DDD1E-8083-4C2F-82FA-F0F2767FCC10}" type="slidenum">
              <a:rPr lang="en-US" smtClean="0"/>
              <a:pPr>
                <a:defRPr/>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152400"/>
            <a:ext cx="7583488" cy="774700"/>
          </a:xfrm>
        </p:spPr>
        <p:txBody>
          <a:bodyPr/>
          <a:lstStyle/>
          <a:p>
            <a:pPr>
              <a:defRPr/>
            </a:pPr>
            <a:endParaRPr lang="en-US" dirty="0"/>
          </a:p>
        </p:txBody>
      </p:sp>
      <p:sp>
        <p:nvSpPr>
          <p:cNvPr id="45059" name="Rectangle 11"/>
          <p:cNvSpPr>
            <a:spLocks noChangeArrowheads="1"/>
          </p:cNvSpPr>
          <p:nvPr/>
        </p:nvSpPr>
        <p:spPr bwMode="auto">
          <a:xfrm>
            <a:off x="2133600" y="1371601"/>
            <a:ext cx="8001000" cy="830997"/>
          </a:xfrm>
          <a:prstGeom prst="rect">
            <a:avLst/>
          </a:prstGeom>
          <a:noFill/>
          <a:ln w="28575">
            <a:solidFill>
              <a:schemeClr val="hlink"/>
            </a:solidFill>
            <a:miter lim="800000"/>
            <a:headEnd/>
            <a:tailEnd/>
          </a:ln>
        </p:spPr>
        <p:txBody>
          <a:bodyPr wrap="square">
            <a:spAutoFit/>
          </a:bodyPr>
          <a:lstStyle/>
          <a:p>
            <a:pPr algn="just"/>
            <a:r>
              <a:rPr lang="en-US" sz="2400" b="1" dirty="0">
                <a:solidFill>
                  <a:srgbClr val="FF0000"/>
                </a:solidFill>
                <a:latin typeface="Times New Roman" pitchFamily="18" charset="0"/>
              </a:rPr>
              <a:t>Modification</a:t>
            </a:r>
            <a:r>
              <a:rPr lang="en-US" sz="2400" dirty="0">
                <a:solidFill>
                  <a:srgbClr val="002060"/>
                </a:solidFill>
                <a:latin typeface="Times New Roman" pitchFamily="18" charset="0"/>
              </a:rPr>
              <a:t> means that the attacker intercepts the message and changes it.</a:t>
            </a:r>
          </a:p>
        </p:txBody>
      </p:sp>
      <p:sp>
        <p:nvSpPr>
          <p:cNvPr id="45060" name="Rectangle 12"/>
          <p:cNvSpPr>
            <a:spLocks noChangeArrowheads="1"/>
          </p:cNvSpPr>
          <p:nvPr/>
        </p:nvSpPr>
        <p:spPr bwMode="auto">
          <a:xfrm>
            <a:off x="2133600" y="2514601"/>
            <a:ext cx="8001000" cy="830997"/>
          </a:xfrm>
          <a:prstGeom prst="rect">
            <a:avLst/>
          </a:prstGeom>
          <a:noFill/>
          <a:ln w="28575">
            <a:solidFill>
              <a:schemeClr val="hlink"/>
            </a:solidFill>
            <a:miter lim="800000"/>
            <a:headEnd/>
            <a:tailEnd/>
          </a:ln>
        </p:spPr>
        <p:txBody>
          <a:bodyPr wrap="square">
            <a:spAutoFit/>
          </a:bodyPr>
          <a:lstStyle/>
          <a:p>
            <a:pPr algn="just"/>
            <a:r>
              <a:rPr lang="en-US" sz="2400" b="1" dirty="0">
                <a:solidFill>
                  <a:srgbClr val="FF0000"/>
                </a:solidFill>
                <a:latin typeface="Times New Roman" pitchFamily="18" charset="0"/>
              </a:rPr>
              <a:t>Masquerading</a:t>
            </a:r>
            <a:r>
              <a:rPr lang="en-US" sz="2400" dirty="0">
                <a:solidFill>
                  <a:srgbClr val="002060"/>
                </a:solidFill>
                <a:latin typeface="Times New Roman" pitchFamily="18" charset="0"/>
              </a:rPr>
              <a:t> or spoofing happens when the attacker impersonates somebody else.</a:t>
            </a:r>
          </a:p>
        </p:txBody>
      </p:sp>
      <p:sp>
        <p:nvSpPr>
          <p:cNvPr id="45061" name="Rectangle 14"/>
          <p:cNvSpPr>
            <a:spLocks noChangeArrowheads="1"/>
          </p:cNvSpPr>
          <p:nvPr/>
        </p:nvSpPr>
        <p:spPr bwMode="auto">
          <a:xfrm>
            <a:off x="2133600" y="3717926"/>
            <a:ext cx="8001000" cy="830997"/>
          </a:xfrm>
          <a:prstGeom prst="rect">
            <a:avLst/>
          </a:prstGeom>
          <a:noFill/>
          <a:ln w="28575">
            <a:solidFill>
              <a:schemeClr val="hlink"/>
            </a:solidFill>
            <a:miter lim="800000"/>
            <a:headEnd/>
            <a:tailEnd/>
          </a:ln>
        </p:spPr>
        <p:txBody>
          <a:bodyPr wrap="square">
            <a:spAutoFit/>
          </a:bodyPr>
          <a:lstStyle/>
          <a:p>
            <a:pPr algn="just"/>
            <a:r>
              <a:rPr lang="en-US" sz="2400" b="1" dirty="0">
                <a:solidFill>
                  <a:srgbClr val="FF0000"/>
                </a:solidFill>
                <a:latin typeface="Times New Roman" pitchFamily="18" charset="0"/>
              </a:rPr>
              <a:t>Replaying</a:t>
            </a:r>
            <a:r>
              <a:rPr lang="en-US" sz="2400" dirty="0">
                <a:solidFill>
                  <a:srgbClr val="002060"/>
                </a:solidFill>
                <a:latin typeface="Times New Roman" pitchFamily="18" charset="0"/>
              </a:rPr>
              <a:t> means the attacker obtains a copy </a:t>
            </a:r>
            <a:br>
              <a:rPr lang="en-US" sz="2400" dirty="0">
                <a:solidFill>
                  <a:srgbClr val="002060"/>
                </a:solidFill>
                <a:latin typeface="Times New Roman" pitchFamily="18" charset="0"/>
              </a:rPr>
            </a:br>
            <a:r>
              <a:rPr lang="en-US" sz="2400" dirty="0">
                <a:solidFill>
                  <a:srgbClr val="002060"/>
                </a:solidFill>
                <a:latin typeface="Times New Roman" pitchFamily="18" charset="0"/>
              </a:rPr>
              <a:t>of a message sent by a user and later tries to replay it. </a:t>
            </a:r>
          </a:p>
        </p:txBody>
      </p:sp>
      <p:sp>
        <p:nvSpPr>
          <p:cNvPr id="45062" name="Rectangle 16"/>
          <p:cNvSpPr>
            <a:spLocks noChangeArrowheads="1"/>
          </p:cNvSpPr>
          <p:nvPr/>
        </p:nvSpPr>
        <p:spPr bwMode="auto">
          <a:xfrm>
            <a:off x="2133600" y="4860926"/>
            <a:ext cx="8001000" cy="1200329"/>
          </a:xfrm>
          <a:prstGeom prst="rect">
            <a:avLst/>
          </a:prstGeom>
          <a:noFill/>
          <a:ln w="28575">
            <a:solidFill>
              <a:schemeClr val="hlink"/>
            </a:solidFill>
            <a:miter lim="800000"/>
            <a:headEnd/>
            <a:tailEnd/>
          </a:ln>
        </p:spPr>
        <p:txBody>
          <a:bodyPr wrap="square">
            <a:spAutoFit/>
          </a:bodyPr>
          <a:lstStyle/>
          <a:p>
            <a:pPr algn="just"/>
            <a:r>
              <a:rPr lang="en-US" sz="2400" b="1" dirty="0">
                <a:solidFill>
                  <a:srgbClr val="FF0000"/>
                </a:solidFill>
                <a:latin typeface="Times New Roman" pitchFamily="18" charset="0"/>
              </a:rPr>
              <a:t>Repudiation</a:t>
            </a:r>
            <a:r>
              <a:rPr lang="en-US" sz="2400" dirty="0">
                <a:solidFill>
                  <a:srgbClr val="002060"/>
                </a:solidFill>
                <a:latin typeface="Times New Roman" pitchFamily="18" charset="0"/>
              </a:rPr>
              <a:t> means that  sender of the message might later deny that she has sent the message; the receiver of the message might later deny that he has received the message.</a:t>
            </a:r>
          </a:p>
        </p:txBody>
      </p:sp>
      <p:sp>
        <p:nvSpPr>
          <p:cNvPr id="3" name="Slide Number Placeholder 2">
            <a:extLst>
              <a:ext uri="{FF2B5EF4-FFF2-40B4-BE49-F238E27FC236}">
                <a16:creationId xmlns:a16="http://schemas.microsoft.com/office/drawing/2014/main" id="{3537686E-9F53-4264-B9C5-9582CA4CAC01}"/>
              </a:ext>
            </a:extLst>
          </p:cNvPr>
          <p:cNvSpPr>
            <a:spLocks noGrp="1"/>
          </p:cNvSpPr>
          <p:nvPr>
            <p:ph type="sldNum" sz="quarter" idx="11"/>
          </p:nvPr>
        </p:nvSpPr>
        <p:spPr/>
        <p:txBody>
          <a:bodyPr/>
          <a:lstStyle/>
          <a:p>
            <a:pPr>
              <a:defRPr/>
            </a:pPr>
            <a:fld id="{BF115A7D-E909-42B9-8383-73B725758CD1}" type="slidenum">
              <a:rPr lang="en-US" smtClean="0"/>
              <a:pPr>
                <a:defRPr/>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152400"/>
            <a:ext cx="7583488" cy="774700"/>
          </a:xfrm>
        </p:spPr>
        <p:txBody>
          <a:bodyPr/>
          <a:lstStyle/>
          <a:p>
            <a:pPr>
              <a:defRPr/>
            </a:pPr>
            <a:endParaRPr lang="en-US"/>
          </a:p>
        </p:txBody>
      </p:sp>
      <p:sp>
        <p:nvSpPr>
          <p:cNvPr id="46083" name="Rectangle 11"/>
          <p:cNvSpPr>
            <a:spLocks noChangeArrowheads="1"/>
          </p:cNvSpPr>
          <p:nvPr/>
        </p:nvSpPr>
        <p:spPr bwMode="auto">
          <a:xfrm>
            <a:off x="2209800" y="1600200"/>
            <a:ext cx="8153400" cy="707886"/>
          </a:xfrm>
          <a:prstGeom prst="rect">
            <a:avLst/>
          </a:prstGeom>
          <a:noFill/>
          <a:ln w="28575">
            <a:solidFill>
              <a:schemeClr val="hlink"/>
            </a:solidFill>
            <a:miter lim="800000"/>
            <a:headEnd/>
            <a:tailEnd/>
          </a:ln>
        </p:spPr>
        <p:txBody>
          <a:bodyPr wrap="square">
            <a:spAutoFit/>
          </a:bodyPr>
          <a:lstStyle/>
          <a:p>
            <a:pPr algn="just"/>
            <a:r>
              <a:rPr lang="en-US" sz="2000" b="1" dirty="0">
                <a:solidFill>
                  <a:srgbClr val="002060"/>
                </a:solidFill>
                <a:latin typeface="Times New Roman" pitchFamily="18" charset="0"/>
              </a:rPr>
              <a:t>Denial of service (</a:t>
            </a:r>
            <a:r>
              <a:rPr lang="en-US" sz="2000" b="1" dirty="0" err="1">
                <a:solidFill>
                  <a:srgbClr val="002060"/>
                </a:solidFill>
                <a:latin typeface="Times New Roman" pitchFamily="18" charset="0"/>
              </a:rPr>
              <a:t>DoS</a:t>
            </a:r>
            <a:r>
              <a:rPr lang="en-US" sz="2000" b="1" dirty="0">
                <a:solidFill>
                  <a:srgbClr val="002060"/>
                </a:solidFill>
                <a:latin typeface="Times New Roman" pitchFamily="18" charset="0"/>
              </a:rPr>
              <a:t>) </a:t>
            </a:r>
            <a:r>
              <a:rPr lang="en-US" sz="2000" dirty="0">
                <a:solidFill>
                  <a:srgbClr val="002060"/>
                </a:solidFill>
                <a:latin typeface="Times New Roman" pitchFamily="18" charset="0"/>
              </a:rPr>
              <a:t>is a very common attack. It may slow down or totally interrupt the service of a system. </a:t>
            </a:r>
          </a:p>
        </p:txBody>
      </p:sp>
      <p:pic>
        <p:nvPicPr>
          <p:cNvPr id="46084" name="Picture 12"/>
          <p:cNvPicPr>
            <a:picLocks noChangeAspect="1" noChangeArrowheads="1"/>
          </p:cNvPicPr>
          <p:nvPr/>
        </p:nvPicPr>
        <p:blipFill>
          <a:blip r:embed="rId2"/>
          <a:srcRect/>
          <a:stretch>
            <a:fillRect/>
          </a:stretch>
        </p:blipFill>
        <p:spPr bwMode="auto">
          <a:xfrm>
            <a:off x="2342945" y="3048000"/>
            <a:ext cx="7859070" cy="2622550"/>
          </a:xfrm>
          <a:prstGeom prst="rect">
            <a:avLst/>
          </a:prstGeom>
          <a:noFill/>
          <a:ln w="9525">
            <a:noFill/>
            <a:miter lim="800000"/>
            <a:headEnd/>
            <a:tailEnd/>
          </a:ln>
        </p:spPr>
      </p:pic>
      <p:sp>
        <p:nvSpPr>
          <p:cNvPr id="3" name="Slide Number Placeholder 2">
            <a:extLst>
              <a:ext uri="{FF2B5EF4-FFF2-40B4-BE49-F238E27FC236}">
                <a16:creationId xmlns:a16="http://schemas.microsoft.com/office/drawing/2014/main" id="{E05BCE96-6D36-4A2F-B4B0-483B7319AA0E}"/>
              </a:ext>
            </a:extLst>
          </p:cNvPr>
          <p:cNvSpPr>
            <a:spLocks noGrp="1"/>
          </p:cNvSpPr>
          <p:nvPr>
            <p:ph type="sldNum" sz="quarter" idx="11"/>
          </p:nvPr>
        </p:nvSpPr>
        <p:spPr/>
        <p:txBody>
          <a:bodyPr/>
          <a:lstStyle/>
          <a:p>
            <a:pPr>
              <a:defRPr/>
            </a:pPr>
            <a:fld id="{BF115A7D-E909-42B9-8383-73B725758CD1}" type="slidenum">
              <a:rPr lang="en-US" smtClean="0"/>
              <a:pPr>
                <a:defRPr/>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fld id="{AD256926-5E61-49C2-B98D-68B68CFE9E0B}" type="slidenum">
              <a:rPr lang="en-US" altLang="tr-TR" sz="1400"/>
              <a:pPr/>
              <a:t>18</a:t>
            </a:fld>
            <a:endParaRPr lang="en-US" altLang="tr-TR" sz="1400"/>
          </a:p>
        </p:txBody>
      </p:sp>
      <p:sp>
        <p:nvSpPr>
          <p:cNvPr id="61443" name="Rectangle 2"/>
          <p:cNvSpPr>
            <a:spLocks noGrp="1" noChangeArrowheads="1"/>
          </p:cNvSpPr>
          <p:nvPr>
            <p:ph type="title"/>
          </p:nvPr>
        </p:nvSpPr>
        <p:spPr/>
        <p:txBody>
          <a:bodyPr/>
          <a:lstStyle/>
          <a:p>
            <a:pPr eaLnBrk="1" hangingPunct="1"/>
            <a:r>
              <a:rPr lang="en-US" altLang="tr-TR"/>
              <a:t>Security Services</a:t>
            </a:r>
          </a:p>
        </p:txBody>
      </p:sp>
      <p:sp>
        <p:nvSpPr>
          <p:cNvPr id="61444" name="Rectangle 3"/>
          <p:cNvSpPr>
            <a:spLocks noGrp="1" noChangeArrowheads="1"/>
          </p:cNvSpPr>
          <p:nvPr>
            <p:ph type="body" idx="1"/>
          </p:nvPr>
        </p:nvSpPr>
        <p:spPr>
          <a:xfrm>
            <a:off x="2209800" y="1752600"/>
            <a:ext cx="7772400" cy="4495800"/>
          </a:xfrm>
        </p:spPr>
        <p:txBody>
          <a:bodyPr/>
          <a:lstStyle/>
          <a:p>
            <a:pPr eaLnBrk="1" hangingPunct="1">
              <a:lnSpc>
                <a:spcPct val="90000"/>
              </a:lnSpc>
            </a:pPr>
            <a:r>
              <a:rPr lang="en-US" altLang="tr-TR"/>
              <a:t>to prevent or detect attacks</a:t>
            </a:r>
          </a:p>
          <a:p>
            <a:pPr eaLnBrk="1" hangingPunct="1">
              <a:lnSpc>
                <a:spcPct val="90000"/>
              </a:lnSpc>
            </a:pPr>
            <a:r>
              <a:rPr lang="en-US" altLang="tr-TR"/>
              <a:t>to enhance the security </a:t>
            </a:r>
          </a:p>
          <a:p>
            <a:pPr eaLnBrk="1" hangingPunct="1">
              <a:lnSpc>
                <a:spcPct val="90000"/>
              </a:lnSpc>
            </a:pPr>
            <a:r>
              <a:rPr lang="en-US" altLang="tr-TR"/>
              <a:t>replicate functions of physical documents</a:t>
            </a:r>
          </a:p>
          <a:p>
            <a:pPr lvl="1" eaLnBrk="1" hangingPunct="1">
              <a:lnSpc>
                <a:spcPct val="90000"/>
              </a:lnSpc>
            </a:pPr>
            <a:r>
              <a:rPr lang="en-US" altLang="tr-TR"/>
              <a:t>e.g.</a:t>
            </a:r>
          </a:p>
          <a:p>
            <a:pPr lvl="2" eaLnBrk="1" hangingPunct="1">
              <a:lnSpc>
                <a:spcPct val="90000"/>
              </a:lnSpc>
            </a:pPr>
            <a:r>
              <a:rPr lang="en-US" altLang="tr-TR"/>
              <a:t>have signatures, dates</a:t>
            </a:r>
          </a:p>
          <a:p>
            <a:pPr lvl="2" eaLnBrk="1" hangingPunct="1">
              <a:lnSpc>
                <a:spcPct val="90000"/>
              </a:lnSpc>
            </a:pPr>
            <a:r>
              <a:rPr lang="en-US" altLang="tr-TR"/>
              <a:t>need protection from disclosure, tampering, or destruction</a:t>
            </a:r>
          </a:p>
          <a:p>
            <a:pPr lvl="2" eaLnBrk="1" hangingPunct="1">
              <a:lnSpc>
                <a:spcPct val="90000"/>
              </a:lnSpc>
            </a:pPr>
            <a:r>
              <a:rPr lang="en-US" altLang="tr-TR"/>
              <a:t>notarize</a:t>
            </a:r>
          </a:p>
          <a:p>
            <a:pPr lvl="2" eaLnBrk="1" hangingPunct="1">
              <a:lnSpc>
                <a:spcPct val="90000"/>
              </a:lnSpc>
            </a:pPr>
            <a:r>
              <a:rPr lang="en-US" altLang="tr-TR"/>
              <a:t>record</a:t>
            </a:r>
          </a:p>
        </p:txBody>
      </p:sp>
    </p:spTree>
    <p:extLst>
      <p:ext uri="{BB962C8B-B14F-4D97-AF65-F5344CB8AC3E}">
        <p14:creationId xmlns:p14="http://schemas.microsoft.com/office/powerpoint/2010/main" val="569789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fld id="{B36453AB-0FBB-47AC-BF99-280039EFE313}" type="slidenum">
              <a:rPr lang="en-US" altLang="tr-TR" sz="1400"/>
              <a:pPr/>
              <a:t>19</a:t>
            </a:fld>
            <a:endParaRPr lang="en-US" altLang="tr-TR" sz="1400"/>
          </a:p>
        </p:txBody>
      </p:sp>
      <p:sp>
        <p:nvSpPr>
          <p:cNvPr id="63491" name="Rectangle 2"/>
          <p:cNvSpPr>
            <a:spLocks noGrp="1" noChangeArrowheads="1"/>
          </p:cNvSpPr>
          <p:nvPr>
            <p:ph type="title"/>
          </p:nvPr>
        </p:nvSpPr>
        <p:spPr>
          <a:xfrm>
            <a:off x="1905000" y="228600"/>
            <a:ext cx="7772400" cy="990600"/>
          </a:xfrm>
        </p:spPr>
        <p:txBody>
          <a:bodyPr/>
          <a:lstStyle/>
          <a:p>
            <a:pPr eaLnBrk="1" hangingPunct="1"/>
            <a:r>
              <a:rPr lang="en-US" altLang="tr-TR" dirty="0"/>
              <a:t>Basic Security Services</a:t>
            </a:r>
          </a:p>
        </p:txBody>
      </p:sp>
      <p:sp>
        <p:nvSpPr>
          <p:cNvPr id="25604" name="Rectangle 3"/>
          <p:cNvSpPr>
            <a:spLocks noGrp="1" noChangeArrowheads="1"/>
          </p:cNvSpPr>
          <p:nvPr>
            <p:ph type="body" idx="1"/>
          </p:nvPr>
        </p:nvSpPr>
        <p:spPr>
          <a:xfrm>
            <a:off x="1905000" y="1066800"/>
            <a:ext cx="7772400" cy="5486400"/>
          </a:xfrm>
        </p:spPr>
        <p:txBody>
          <a:bodyPr/>
          <a:lstStyle/>
          <a:p>
            <a:pPr eaLnBrk="1" hangingPunct="1">
              <a:defRPr/>
            </a:pPr>
            <a:r>
              <a:rPr lang="en-US" altLang="tr-TR" dirty="0"/>
              <a:t>Authentication</a:t>
            </a:r>
          </a:p>
          <a:p>
            <a:pPr lvl="1" eaLnBrk="1" hangingPunct="1">
              <a:defRPr/>
            </a:pPr>
            <a:r>
              <a:rPr lang="en-US" altLang="tr-TR" dirty="0"/>
              <a:t>assurance that the communicating entity is the one it claims to be</a:t>
            </a:r>
          </a:p>
          <a:p>
            <a:pPr lvl="1" eaLnBrk="1" hangingPunct="1">
              <a:defRPr/>
            </a:pPr>
            <a:r>
              <a:rPr lang="en-US" altLang="tr-TR" dirty="0"/>
              <a:t>peer entity authentication </a:t>
            </a:r>
          </a:p>
          <a:p>
            <a:pPr lvl="2" eaLnBrk="1" hangingPunct="1">
              <a:defRPr/>
            </a:pPr>
            <a:r>
              <a:rPr lang="en-US" altLang="tr-TR" dirty="0"/>
              <a:t>mutual confidence in the identities of the parties involved in a connection</a:t>
            </a:r>
          </a:p>
          <a:p>
            <a:pPr lvl="1" eaLnBrk="1" hangingPunct="1">
              <a:defRPr/>
            </a:pPr>
            <a:r>
              <a:rPr lang="en-US" altLang="tr-TR" dirty="0"/>
              <a:t>Data-origin authentication</a:t>
            </a:r>
          </a:p>
          <a:p>
            <a:pPr lvl="2" eaLnBrk="1" hangingPunct="1">
              <a:defRPr/>
            </a:pPr>
            <a:r>
              <a:rPr lang="en-US" altLang="tr-TR" dirty="0"/>
              <a:t>assurance about the source of the received data</a:t>
            </a:r>
          </a:p>
          <a:p>
            <a:pPr eaLnBrk="1" hangingPunct="1">
              <a:defRPr/>
            </a:pPr>
            <a:r>
              <a:rPr lang="en-US" altLang="tr-TR" dirty="0"/>
              <a:t>Access Control</a:t>
            </a:r>
          </a:p>
          <a:p>
            <a:pPr lvl="1" eaLnBrk="1" hangingPunct="1">
              <a:defRPr/>
            </a:pPr>
            <a:r>
              <a:rPr lang="en-US" altLang="tr-TR" dirty="0"/>
              <a:t>prevention of the unauthorized use of a resource</a:t>
            </a:r>
            <a:endParaRPr lang="tr-TR" altLang="tr-TR" dirty="0"/>
          </a:p>
          <a:p>
            <a:pPr lvl="1" eaLnBrk="1" hangingPunct="1">
              <a:defRPr/>
            </a:pPr>
            <a:r>
              <a:rPr lang="tr-TR" altLang="tr-TR" dirty="0"/>
              <a:t>t</a:t>
            </a:r>
            <a:r>
              <a:rPr lang="en-US" altLang="tr-TR" dirty="0"/>
              <a:t>o achieve this, each entity trying to gain access must first be identified</a:t>
            </a:r>
            <a:r>
              <a:rPr lang="tr-TR" altLang="tr-TR" dirty="0"/>
              <a:t> </a:t>
            </a:r>
            <a:r>
              <a:rPr lang="tr-TR" altLang="tr-TR" dirty="0" err="1"/>
              <a:t>and</a:t>
            </a:r>
            <a:r>
              <a:rPr lang="tr-TR" altLang="tr-TR" dirty="0"/>
              <a:t> </a:t>
            </a:r>
            <a:r>
              <a:rPr lang="en-US" altLang="tr-TR" dirty="0"/>
              <a:t>authenticated, so that access rights can be tailored to the individual</a:t>
            </a:r>
          </a:p>
          <a:p>
            <a:pPr eaLnBrk="1" hangingPunct="1">
              <a:defRPr/>
            </a:pPr>
            <a:endParaRPr lang="en-US" altLang="tr-TR" dirty="0"/>
          </a:p>
        </p:txBody>
      </p:sp>
    </p:spTree>
    <p:extLst>
      <p:ext uri="{BB962C8B-B14F-4D97-AF65-F5344CB8AC3E}">
        <p14:creationId xmlns:p14="http://schemas.microsoft.com/office/powerpoint/2010/main" val="3836512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152400"/>
            <a:ext cx="7583488" cy="1079500"/>
          </a:xfrm>
        </p:spPr>
        <p:txBody>
          <a:bodyPr/>
          <a:lstStyle/>
          <a:p>
            <a:pPr>
              <a:defRPr/>
            </a:pPr>
            <a:endParaRPr lang="en-US"/>
          </a:p>
        </p:txBody>
      </p:sp>
      <p:pic>
        <p:nvPicPr>
          <p:cNvPr id="24579" name="Picture 6"/>
          <p:cNvPicPr>
            <a:picLocks noChangeAspect="1" noChangeArrowheads="1"/>
          </p:cNvPicPr>
          <p:nvPr/>
        </p:nvPicPr>
        <p:blipFill>
          <a:blip r:embed="rId2"/>
          <a:srcRect/>
          <a:stretch>
            <a:fillRect/>
          </a:stretch>
        </p:blipFill>
        <p:spPr bwMode="auto">
          <a:xfrm>
            <a:off x="2133600" y="1981201"/>
            <a:ext cx="7651750" cy="2111375"/>
          </a:xfrm>
          <a:prstGeom prst="rect">
            <a:avLst/>
          </a:prstGeom>
          <a:noFill/>
          <a:ln w="9525">
            <a:noFill/>
            <a:miter lim="800000"/>
            <a:headEnd/>
            <a:tailEnd/>
          </a:ln>
        </p:spPr>
      </p:pic>
      <p:sp>
        <p:nvSpPr>
          <p:cNvPr id="3" name="Slide Number Placeholder 2">
            <a:extLst>
              <a:ext uri="{FF2B5EF4-FFF2-40B4-BE49-F238E27FC236}">
                <a16:creationId xmlns:a16="http://schemas.microsoft.com/office/drawing/2014/main" id="{1368E412-39E5-4392-8645-204F8D61DD21}"/>
              </a:ext>
            </a:extLst>
          </p:cNvPr>
          <p:cNvSpPr>
            <a:spLocks noGrp="1"/>
          </p:cNvSpPr>
          <p:nvPr>
            <p:ph type="sldNum" sz="quarter" idx="11"/>
          </p:nvPr>
        </p:nvSpPr>
        <p:spPr/>
        <p:txBody>
          <a:bodyPr/>
          <a:lstStyle/>
          <a:p>
            <a:pPr>
              <a:defRPr/>
            </a:pPr>
            <a:fld id="{3D1DDD1E-8083-4C2F-82FA-F0F2767FCC10}" type="slidenum">
              <a:rPr lang="en-US" smtClean="0"/>
              <a:pPr>
                <a:defRPr/>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fld id="{7F0F5A4C-9BAD-4E33-9171-8F5F1625510C}" type="slidenum">
              <a:rPr lang="en-US" altLang="tr-TR" sz="1400"/>
              <a:pPr/>
              <a:t>20</a:t>
            </a:fld>
            <a:endParaRPr lang="en-US" altLang="tr-TR" sz="1400"/>
          </a:p>
        </p:txBody>
      </p:sp>
      <p:sp>
        <p:nvSpPr>
          <p:cNvPr id="67587" name="Rectangle 2"/>
          <p:cNvSpPr>
            <a:spLocks noGrp="1" noChangeArrowheads="1"/>
          </p:cNvSpPr>
          <p:nvPr>
            <p:ph type="title"/>
          </p:nvPr>
        </p:nvSpPr>
        <p:spPr/>
        <p:txBody>
          <a:bodyPr/>
          <a:lstStyle/>
          <a:p>
            <a:pPr eaLnBrk="1" hangingPunct="1"/>
            <a:r>
              <a:rPr lang="en-US" altLang="tr-TR"/>
              <a:t>Basic Security Services</a:t>
            </a:r>
          </a:p>
        </p:txBody>
      </p:sp>
      <p:sp>
        <p:nvSpPr>
          <p:cNvPr id="67588" name="Rectangle 3"/>
          <p:cNvSpPr>
            <a:spLocks noGrp="1" noChangeArrowheads="1"/>
          </p:cNvSpPr>
          <p:nvPr>
            <p:ph type="body" idx="1"/>
          </p:nvPr>
        </p:nvSpPr>
        <p:spPr>
          <a:xfrm>
            <a:off x="2133600" y="1524000"/>
            <a:ext cx="7772400" cy="4114800"/>
          </a:xfrm>
        </p:spPr>
        <p:txBody>
          <a:bodyPr/>
          <a:lstStyle/>
          <a:p>
            <a:pPr eaLnBrk="1" hangingPunct="1">
              <a:lnSpc>
                <a:spcPct val="90000"/>
              </a:lnSpc>
            </a:pPr>
            <a:r>
              <a:rPr lang="en-US" altLang="tr-TR" dirty="0"/>
              <a:t>Non-Repudiation</a:t>
            </a:r>
          </a:p>
          <a:p>
            <a:pPr lvl="1" eaLnBrk="1" hangingPunct="1">
              <a:lnSpc>
                <a:spcPct val="90000"/>
              </a:lnSpc>
            </a:pPr>
            <a:r>
              <a:rPr lang="en-US" altLang="tr-TR" dirty="0"/>
              <a:t>protection against denial by one of the parties in a communication</a:t>
            </a:r>
          </a:p>
          <a:p>
            <a:pPr lvl="1" eaLnBrk="1" hangingPunct="1">
              <a:lnSpc>
                <a:spcPct val="90000"/>
              </a:lnSpc>
            </a:pPr>
            <a:r>
              <a:rPr lang="en-US" altLang="tr-TR" dirty="0"/>
              <a:t>Origin non-repudiation</a:t>
            </a:r>
          </a:p>
          <a:p>
            <a:pPr lvl="2" eaLnBrk="1" hangingPunct="1">
              <a:lnSpc>
                <a:spcPct val="90000"/>
              </a:lnSpc>
            </a:pPr>
            <a:r>
              <a:rPr lang="en-US" altLang="tr-TR" dirty="0"/>
              <a:t>proof that the message was sent by the specified party</a:t>
            </a:r>
          </a:p>
          <a:p>
            <a:pPr lvl="1" eaLnBrk="1" hangingPunct="1">
              <a:lnSpc>
                <a:spcPct val="90000"/>
              </a:lnSpc>
            </a:pPr>
            <a:r>
              <a:rPr lang="en-US" altLang="tr-TR" dirty="0"/>
              <a:t>Destination non-repudiation</a:t>
            </a:r>
          </a:p>
          <a:p>
            <a:pPr lvl="2" eaLnBrk="1" hangingPunct="1">
              <a:lnSpc>
                <a:spcPct val="90000"/>
              </a:lnSpc>
            </a:pPr>
            <a:r>
              <a:rPr lang="en-US" altLang="tr-TR" dirty="0"/>
              <a:t>proof that the message was received by the specified party</a:t>
            </a:r>
          </a:p>
        </p:txBody>
      </p:sp>
    </p:spTree>
    <p:extLst>
      <p:ext uri="{BB962C8B-B14F-4D97-AF65-F5344CB8AC3E}">
        <p14:creationId xmlns:p14="http://schemas.microsoft.com/office/powerpoint/2010/main" val="24558629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idx="4294967295"/>
          </p:nvPr>
        </p:nvSpPr>
        <p:spPr>
          <a:xfrm>
            <a:off x="1524000" y="63500"/>
            <a:ext cx="9144000" cy="1282700"/>
          </a:xfrm>
          <a:prstGeom prst="rect">
            <a:avLst/>
          </a:prstGeom>
        </p:spPr>
        <p:txBody>
          <a:bodyPr/>
          <a:lstStyle/>
          <a:p>
            <a:pPr>
              <a:defRPr/>
            </a:pPr>
            <a:r>
              <a:rPr lang="en-US" dirty="0"/>
              <a:t>X.800 Service Categories</a:t>
            </a:r>
          </a:p>
        </p:txBody>
      </p:sp>
      <p:sp>
        <p:nvSpPr>
          <p:cNvPr id="52227" name="Content Placeholder 2"/>
          <p:cNvSpPr>
            <a:spLocks noGrp="1"/>
          </p:cNvSpPr>
          <p:nvPr>
            <p:ph idx="4294967295"/>
          </p:nvPr>
        </p:nvSpPr>
        <p:spPr>
          <a:xfrm>
            <a:off x="2286001" y="2514600"/>
            <a:ext cx="7583487" cy="2514600"/>
          </a:xfrm>
          <a:prstGeom prst="rect">
            <a:avLst/>
          </a:prstGeom>
        </p:spPr>
        <p:txBody>
          <a:bodyPr/>
          <a:lstStyle/>
          <a:p>
            <a:pPr>
              <a:buClr>
                <a:schemeClr val="bg2"/>
              </a:buClr>
              <a:defRPr/>
            </a:pPr>
            <a:r>
              <a:rPr lang="en-US" sz="2000" dirty="0">
                <a:solidFill>
                  <a:schemeClr val="tx2">
                    <a:lumMod val="10000"/>
                  </a:schemeClr>
                </a:solidFill>
              </a:rPr>
              <a:t>Authentication</a:t>
            </a:r>
          </a:p>
          <a:p>
            <a:pPr>
              <a:buClr>
                <a:schemeClr val="bg2"/>
              </a:buClr>
              <a:defRPr/>
            </a:pPr>
            <a:r>
              <a:rPr lang="en-US" sz="2000" dirty="0">
                <a:solidFill>
                  <a:schemeClr val="tx2">
                    <a:lumMod val="10000"/>
                  </a:schemeClr>
                </a:solidFill>
              </a:rPr>
              <a:t>Access control</a:t>
            </a:r>
          </a:p>
          <a:p>
            <a:pPr>
              <a:buClr>
                <a:schemeClr val="bg2"/>
              </a:buClr>
              <a:defRPr/>
            </a:pPr>
            <a:r>
              <a:rPr lang="en-US" sz="2000" dirty="0">
                <a:solidFill>
                  <a:schemeClr val="tx2">
                    <a:lumMod val="10000"/>
                  </a:schemeClr>
                </a:solidFill>
              </a:rPr>
              <a:t>Data confidentiality</a:t>
            </a:r>
          </a:p>
          <a:p>
            <a:pPr>
              <a:buClr>
                <a:schemeClr val="bg2"/>
              </a:buClr>
              <a:defRPr/>
            </a:pPr>
            <a:r>
              <a:rPr lang="en-US" sz="2000" dirty="0">
                <a:solidFill>
                  <a:schemeClr val="tx2">
                    <a:lumMod val="10000"/>
                  </a:schemeClr>
                </a:solidFill>
              </a:rPr>
              <a:t>Data integrity</a:t>
            </a:r>
          </a:p>
          <a:p>
            <a:pPr>
              <a:buClr>
                <a:schemeClr val="bg2"/>
              </a:buClr>
              <a:defRPr/>
            </a:pPr>
            <a:r>
              <a:rPr lang="en-US" sz="2000" dirty="0">
                <a:solidFill>
                  <a:schemeClr val="tx2">
                    <a:lumMod val="10000"/>
                  </a:schemeClr>
                </a:solidFill>
              </a:rPr>
              <a:t>Nonrepudiation </a:t>
            </a:r>
          </a:p>
        </p:txBody>
      </p:sp>
      <p:pic>
        <p:nvPicPr>
          <p:cNvPr id="52228" name="Picture 4"/>
          <p:cNvPicPr>
            <a:picLocks noChangeAspect="1"/>
          </p:cNvPicPr>
          <p:nvPr/>
        </p:nvPicPr>
        <p:blipFill>
          <a:blip r:embed="rId3"/>
          <a:srcRect/>
          <a:stretch>
            <a:fillRect/>
          </a:stretch>
        </p:blipFill>
        <p:spPr bwMode="auto">
          <a:xfrm>
            <a:off x="7239000" y="3505200"/>
            <a:ext cx="2122488" cy="2362200"/>
          </a:xfrm>
          <a:prstGeom prst="rect">
            <a:avLst/>
          </a:prstGeom>
          <a:noFill/>
          <a:ln w="9525">
            <a:noFill/>
            <a:miter lim="800000"/>
            <a:headEnd/>
            <a:tailEnd/>
          </a:ln>
        </p:spPr>
      </p:pic>
      <p:sp>
        <p:nvSpPr>
          <p:cNvPr id="52229" name="Rectangle 4"/>
          <p:cNvSpPr>
            <a:spLocks noChangeArrowheads="1"/>
          </p:cNvSpPr>
          <p:nvPr/>
        </p:nvSpPr>
        <p:spPr bwMode="auto">
          <a:xfrm>
            <a:off x="2286000" y="1295400"/>
            <a:ext cx="7543800" cy="707886"/>
          </a:xfrm>
          <a:prstGeom prst="rect">
            <a:avLst/>
          </a:prstGeom>
          <a:noFill/>
          <a:ln w="9525">
            <a:noFill/>
            <a:miter lim="800000"/>
            <a:headEnd/>
            <a:tailEnd/>
          </a:ln>
        </p:spPr>
        <p:txBody>
          <a:bodyPr>
            <a:spAutoFit/>
          </a:bodyPr>
          <a:lstStyle/>
          <a:p>
            <a:r>
              <a:rPr lang="en-US" sz="2000" dirty="0">
                <a:solidFill>
                  <a:srgbClr val="C00000"/>
                </a:solidFill>
              </a:rPr>
              <a:t>X.800 divides these </a:t>
            </a:r>
            <a:r>
              <a:rPr lang="en-US" sz="2000" b="1" dirty="0"/>
              <a:t>services</a:t>
            </a:r>
            <a:r>
              <a:rPr lang="en-US" sz="2000" dirty="0">
                <a:solidFill>
                  <a:srgbClr val="C00000"/>
                </a:solidFill>
              </a:rPr>
              <a:t> into </a:t>
            </a:r>
            <a:r>
              <a:rPr lang="en-US" sz="2000" dirty="0">
                <a:solidFill>
                  <a:srgbClr val="0070C0"/>
                </a:solidFill>
              </a:rPr>
              <a:t>five</a:t>
            </a:r>
            <a:r>
              <a:rPr lang="en-US" sz="2000" dirty="0">
                <a:solidFill>
                  <a:srgbClr val="C00000"/>
                </a:solidFill>
              </a:rPr>
              <a:t> categories and fourteen specific services</a:t>
            </a:r>
          </a:p>
        </p:txBody>
      </p:sp>
      <p:sp>
        <p:nvSpPr>
          <p:cNvPr id="2" name="Slide Number Placeholder 1">
            <a:extLst>
              <a:ext uri="{FF2B5EF4-FFF2-40B4-BE49-F238E27FC236}">
                <a16:creationId xmlns:a16="http://schemas.microsoft.com/office/drawing/2014/main" id="{07CB69FB-EF6F-4E47-A00B-F74968930B22}"/>
              </a:ext>
            </a:extLst>
          </p:cNvPr>
          <p:cNvSpPr>
            <a:spLocks noGrp="1"/>
          </p:cNvSpPr>
          <p:nvPr>
            <p:ph type="sldNum" sz="quarter" idx="12"/>
          </p:nvPr>
        </p:nvSpPr>
        <p:spPr/>
        <p:txBody>
          <a:bodyPr/>
          <a:lstStyle/>
          <a:p>
            <a:pPr>
              <a:defRPr/>
            </a:pPr>
            <a:fld id="{9D903451-7FB5-4754-85AC-46675494811D}" type="slidenum">
              <a:rPr lang="en-US" smtClean="0"/>
              <a:pPr>
                <a:defRPr/>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152400"/>
            <a:ext cx="7583488" cy="774700"/>
          </a:xfrm>
        </p:spPr>
        <p:txBody>
          <a:bodyPr/>
          <a:lstStyle/>
          <a:p>
            <a:pPr>
              <a:defRPr/>
            </a:pPr>
            <a:endParaRPr lang="en-US"/>
          </a:p>
        </p:txBody>
      </p:sp>
      <p:pic>
        <p:nvPicPr>
          <p:cNvPr id="53251" name="Picture 13"/>
          <p:cNvPicPr>
            <a:picLocks noChangeAspect="1" noChangeArrowheads="1"/>
          </p:cNvPicPr>
          <p:nvPr/>
        </p:nvPicPr>
        <p:blipFill>
          <a:blip r:embed="rId2"/>
          <a:srcRect/>
          <a:stretch>
            <a:fillRect/>
          </a:stretch>
        </p:blipFill>
        <p:spPr bwMode="auto">
          <a:xfrm>
            <a:off x="1843088" y="2430464"/>
            <a:ext cx="8520112" cy="2179637"/>
          </a:xfrm>
          <a:prstGeom prst="rect">
            <a:avLst/>
          </a:prstGeom>
          <a:noFill/>
          <a:ln w="9525">
            <a:noFill/>
            <a:miter lim="800000"/>
            <a:headEnd/>
            <a:tailEnd/>
          </a:ln>
        </p:spPr>
      </p:pic>
      <p:sp>
        <p:nvSpPr>
          <p:cNvPr id="3" name="Slide Number Placeholder 2">
            <a:extLst>
              <a:ext uri="{FF2B5EF4-FFF2-40B4-BE49-F238E27FC236}">
                <a16:creationId xmlns:a16="http://schemas.microsoft.com/office/drawing/2014/main" id="{670190E2-9960-4E8E-B54E-19139AF253D1}"/>
              </a:ext>
            </a:extLst>
          </p:cNvPr>
          <p:cNvSpPr>
            <a:spLocks noGrp="1"/>
          </p:cNvSpPr>
          <p:nvPr>
            <p:ph type="sldNum" sz="quarter" idx="11"/>
          </p:nvPr>
        </p:nvSpPr>
        <p:spPr/>
        <p:txBody>
          <a:bodyPr/>
          <a:lstStyle/>
          <a:p>
            <a:pPr>
              <a:defRPr/>
            </a:pPr>
            <a:fld id="{BF115A7D-E909-42B9-8383-73B725758CD1}" type="slidenum">
              <a:rPr lang="en-US" smtClean="0"/>
              <a:pPr>
                <a:defRPr/>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3"/>
          <p:cNvPicPr>
            <a:picLocks noChangeAspect="1"/>
          </p:cNvPicPr>
          <p:nvPr/>
        </p:nvPicPr>
        <p:blipFill>
          <a:blip r:embed="rId3"/>
          <a:srcRect b="1259"/>
          <a:stretch>
            <a:fillRect/>
          </a:stretch>
        </p:blipFill>
        <p:spPr bwMode="auto">
          <a:xfrm>
            <a:off x="1524000" y="0"/>
            <a:ext cx="5816600" cy="6858000"/>
          </a:xfrm>
          <a:prstGeom prst="rect">
            <a:avLst/>
          </a:prstGeom>
          <a:solidFill>
            <a:schemeClr val="tx1"/>
          </a:solidFill>
          <a:ln w="9525">
            <a:noFill/>
            <a:miter lim="800000"/>
            <a:headEnd/>
            <a:tailEnd/>
          </a:ln>
        </p:spPr>
      </p:pic>
      <p:sp>
        <p:nvSpPr>
          <p:cNvPr id="8" name="Rectangle 7"/>
          <p:cNvSpPr/>
          <p:nvPr/>
        </p:nvSpPr>
        <p:spPr>
          <a:xfrm>
            <a:off x="7391400" y="990601"/>
            <a:ext cx="3124200" cy="4094163"/>
          </a:xfrm>
          <a:prstGeom prst="rect">
            <a:avLst/>
          </a:prstGeom>
        </p:spPr>
        <p:txBody>
          <a:bodyPr>
            <a:spAutoFit/>
          </a:bodyPr>
          <a:lstStyle/>
          <a:p>
            <a:pPr algn="ctr">
              <a:defRPr/>
            </a:pPr>
            <a:r>
              <a:rPr lang="en-US" sz="4000" dirty="0">
                <a:solidFill>
                  <a:schemeClr val="tx2"/>
                </a:solidFill>
                <a:ea typeface="ＭＳ Ｐゴシック" pitchFamily="-1" charset="-128"/>
                <a:cs typeface="ＭＳ Ｐゴシック" pitchFamily="-1" charset="-128"/>
              </a:rPr>
              <a:t>   </a:t>
            </a:r>
          </a:p>
          <a:p>
            <a:pPr algn="ctr">
              <a:defRPr/>
            </a:pPr>
            <a:r>
              <a:rPr lang="en-US" sz="3600" dirty="0">
                <a:solidFill>
                  <a:schemeClr val="tx2"/>
                </a:solidFill>
                <a:ea typeface="ＭＳ Ｐゴシック" pitchFamily="-1" charset="-128"/>
                <a:cs typeface="ＭＳ Ｐゴシック" pitchFamily="-1" charset="-128"/>
              </a:rPr>
              <a:t>Security Services </a:t>
            </a:r>
          </a:p>
          <a:p>
            <a:pPr algn="ctr">
              <a:defRPr/>
            </a:pPr>
            <a:r>
              <a:rPr lang="en-US" sz="3600" dirty="0">
                <a:solidFill>
                  <a:schemeClr val="tx2"/>
                </a:solidFill>
                <a:ea typeface="ＭＳ Ｐゴシック" pitchFamily="-1" charset="-128"/>
                <a:cs typeface="ＭＳ Ｐゴシック" pitchFamily="-1" charset="-128"/>
              </a:rPr>
              <a:t>(X.800) </a:t>
            </a:r>
          </a:p>
          <a:p>
            <a:pPr algn="ctr">
              <a:defRPr/>
            </a:pPr>
            <a:endParaRPr lang="en-US" sz="3600" dirty="0">
              <a:solidFill>
                <a:schemeClr val="tx2"/>
              </a:solidFill>
              <a:ea typeface="ＭＳ Ｐゴシック" pitchFamily="-1" charset="-128"/>
              <a:cs typeface="ＭＳ Ｐゴシック" pitchFamily="-1" charset="-128"/>
            </a:endParaRPr>
          </a:p>
          <a:p>
            <a:pPr algn="ctr">
              <a:defRPr/>
            </a:pPr>
            <a:endParaRPr lang="en-US" sz="3600" dirty="0">
              <a:solidFill>
                <a:schemeClr val="tx2"/>
              </a:solidFill>
              <a:ea typeface="ＭＳ Ｐゴシック" pitchFamily="-1" charset="-128"/>
              <a:cs typeface="ＭＳ Ｐゴシック" pitchFamily="-1" charset="-128"/>
            </a:endParaRPr>
          </a:p>
          <a:p>
            <a:pPr algn="ctr">
              <a:defRPr/>
            </a:pPr>
            <a:endParaRPr lang="en-US" sz="2000" dirty="0">
              <a:solidFill>
                <a:schemeClr val="tx2"/>
              </a:solidFill>
              <a:ea typeface="ＭＳ Ｐゴシック" pitchFamily="-1" charset="-128"/>
              <a:cs typeface="ＭＳ Ｐゴシック" pitchFamily="-1" charset="-128"/>
            </a:endParaRPr>
          </a:p>
          <a:p>
            <a:pPr algn="ctr">
              <a:defRPr/>
            </a:pPr>
            <a:endParaRPr lang="en-US" sz="2000" dirty="0">
              <a:solidFill>
                <a:schemeClr val="tx2"/>
              </a:solidFill>
              <a:ea typeface="ＭＳ Ｐゴシック" pitchFamily="-1" charset="-128"/>
              <a:cs typeface="ＭＳ Ｐゴシック" pitchFamily="-1" charset="-128"/>
            </a:endParaRPr>
          </a:p>
        </p:txBody>
      </p:sp>
      <p:sp>
        <p:nvSpPr>
          <p:cNvPr id="2" name="Slide Number Placeholder 1">
            <a:extLst>
              <a:ext uri="{FF2B5EF4-FFF2-40B4-BE49-F238E27FC236}">
                <a16:creationId xmlns:a16="http://schemas.microsoft.com/office/drawing/2014/main" id="{B21EC3F8-A6D1-4185-914A-394684504F50}"/>
              </a:ext>
            </a:extLst>
          </p:cNvPr>
          <p:cNvSpPr>
            <a:spLocks noGrp="1"/>
          </p:cNvSpPr>
          <p:nvPr>
            <p:ph type="sldNum" sz="quarter" idx="12"/>
          </p:nvPr>
        </p:nvSpPr>
        <p:spPr/>
        <p:txBody>
          <a:bodyPr/>
          <a:lstStyle/>
          <a:p>
            <a:pPr>
              <a:defRPr/>
            </a:pPr>
            <a:fld id="{CD1AD4A7-0882-4109-99AA-A63B3268F595}" type="slidenum">
              <a:rPr lang="en-US" smtClean="0"/>
              <a:pPr>
                <a:defRPr/>
              </a:pPr>
              <a:t>23</a:t>
            </a:fld>
            <a:endParaRPr lang="en-US" dirty="0"/>
          </a:p>
        </p:txBody>
      </p:sp>
    </p:spTree>
  </p:cSld>
  <p:clrMapOvr>
    <a:masterClrMapping/>
  </p:clrMapOvr>
  <p:transition spd="med">
    <p:dissolv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xfrm>
            <a:off x="2303464" y="63500"/>
            <a:ext cx="7583487" cy="1282700"/>
          </a:xfrm>
          <a:prstGeom prst="rect">
            <a:avLst/>
          </a:prstGeom>
        </p:spPr>
        <p:txBody>
          <a:bodyPr/>
          <a:lstStyle/>
          <a:p>
            <a:pPr>
              <a:defRPr/>
            </a:pPr>
            <a:r>
              <a:rPr lang="en-US" dirty="0"/>
              <a:t>Authentication</a:t>
            </a:r>
            <a:endParaRPr lang="en-AU" dirty="0"/>
          </a:p>
        </p:txBody>
      </p:sp>
      <p:sp>
        <p:nvSpPr>
          <p:cNvPr id="4" name="Content Placeholder 3"/>
          <p:cNvSpPr>
            <a:spLocks noGrp="1"/>
          </p:cNvSpPr>
          <p:nvPr>
            <p:ph idx="4294967295"/>
          </p:nvPr>
        </p:nvSpPr>
        <p:spPr>
          <a:xfrm>
            <a:off x="2362200" y="1066801"/>
            <a:ext cx="7583488" cy="4297363"/>
          </a:xfrm>
          <a:prstGeom prst="rect">
            <a:avLst/>
          </a:prstGeom>
        </p:spPr>
        <p:txBody>
          <a:bodyPr/>
          <a:lstStyle/>
          <a:p>
            <a:pPr>
              <a:defRPr/>
            </a:pPr>
            <a:r>
              <a:rPr lang="en-US" dirty="0">
                <a:solidFill>
                  <a:schemeClr val="tx2">
                    <a:lumMod val="10000"/>
                  </a:schemeClr>
                </a:solidFill>
              </a:rPr>
              <a:t>Concerned with assuring that a </a:t>
            </a:r>
            <a:r>
              <a:rPr lang="en-US" dirty="0">
                <a:solidFill>
                  <a:schemeClr val="bg1"/>
                </a:solidFill>
              </a:rPr>
              <a:t>communication is authentic</a:t>
            </a:r>
          </a:p>
          <a:p>
            <a:pPr lvl="1" algn="just">
              <a:buClr>
                <a:schemeClr val="bg1"/>
              </a:buClr>
              <a:defRPr/>
            </a:pPr>
            <a:r>
              <a:rPr lang="en-US" dirty="0">
                <a:solidFill>
                  <a:schemeClr val="tx2">
                    <a:lumMod val="10000"/>
                  </a:schemeClr>
                </a:solidFill>
              </a:rPr>
              <a:t>In the case of a </a:t>
            </a:r>
            <a:r>
              <a:rPr lang="en-US" b="1" dirty="0">
                <a:solidFill>
                  <a:srgbClr val="FF0000"/>
                </a:solidFill>
              </a:rPr>
              <a:t>single message</a:t>
            </a:r>
            <a:r>
              <a:rPr lang="en-US" dirty="0">
                <a:solidFill>
                  <a:schemeClr val="tx2">
                    <a:lumMod val="10000"/>
                  </a:schemeClr>
                </a:solidFill>
              </a:rPr>
              <a:t>, assures the recipient that the message is from the source that it claims to be from.</a:t>
            </a:r>
            <a:endParaRPr lang="en-US" dirty="0">
              <a:solidFill>
                <a:srgbClr val="FF0000"/>
              </a:solidFill>
            </a:endParaRPr>
          </a:p>
          <a:p>
            <a:pPr lvl="1" algn="just">
              <a:buClr>
                <a:schemeClr val="bg1"/>
              </a:buClr>
              <a:defRPr/>
            </a:pPr>
            <a:r>
              <a:rPr lang="en-US" dirty="0">
                <a:solidFill>
                  <a:schemeClr val="tx2">
                    <a:lumMod val="10000"/>
                  </a:schemeClr>
                </a:solidFill>
              </a:rPr>
              <a:t>In the case of ongoing interaction, assures the</a:t>
            </a:r>
            <a:r>
              <a:rPr lang="en-US" b="1" dirty="0">
                <a:solidFill>
                  <a:schemeClr val="bg1"/>
                </a:solidFill>
              </a:rPr>
              <a:t> </a:t>
            </a:r>
            <a:r>
              <a:rPr lang="en-US" b="1" dirty="0">
                <a:solidFill>
                  <a:srgbClr val="FF0000"/>
                </a:solidFill>
              </a:rPr>
              <a:t>are authentic</a:t>
            </a:r>
            <a:r>
              <a:rPr lang="en-US" dirty="0">
                <a:solidFill>
                  <a:srgbClr val="FF0000"/>
                </a:solidFill>
              </a:rPr>
              <a:t> </a:t>
            </a:r>
            <a:r>
              <a:rPr lang="en-US" dirty="0">
                <a:solidFill>
                  <a:schemeClr val="tx2">
                    <a:lumMod val="10000"/>
                  </a:schemeClr>
                </a:solidFill>
              </a:rPr>
              <a:t>and that the connection is not interfered with in such a way that a third party can masquerade as one of the two legitimate parties</a:t>
            </a:r>
          </a:p>
        </p:txBody>
      </p:sp>
      <p:graphicFrame>
        <p:nvGraphicFramePr>
          <p:cNvPr id="5" name="Diagram 4"/>
          <p:cNvGraphicFramePr/>
          <p:nvPr/>
        </p:nvGraphicFramePr>
        <p:xfrm>
          <a:off x="3048000" y="4267200"/>
          <a:ext cx="5867400" cy="127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5301" name="Rectangle 5"/>
          <p:cNvSpPr>
            <a:spLocks noChangeArrowheads="1"/>
          </p:cNvSpPr>
          <p:nvPr/>
        </p:nvSpPr>
        <p:spPr bwMode="auto">
          <a:xfrm>
            <a:off x="2286000" y="5562601"/>
            <a:ext cx="8153400" cy="646331"/>
          </a:xfrm>
          <a:prstGeom prst="rect">
            <a:avLst/>
          </a:prstGeom>
          <a:noFill/>
          <a:ln w="9525">
            <a:noFill/>
            <a:miter lim="800000"/>
            <a:headEnd/>
            <a:tailEnd/>
          </a:ln>
        </p:spPr>
        <p:txBody>
          <a:bodyPr>
            <a:spAutoFit/>
          </a:bodyPr>
          <a:lstStyle/>
          <a:p>
            <a:pPr algn="just"/>
            <a:r>
              <a:rPr lang="en-US" dirty="0">
                <a:solidFill>
                  <a:srgbClr val="C00000"/>
                </a:solidFill>
              </a:rPr>
              <a:t>Two entities are considered peers if they implement </a:t>
            </a:r>
            <a:r>
              <a:rPr lang="en-US" dirty="0">
                <a:solidFill>
                  <a:srgbClr val="0000CC"/>
                </a:solidFill>
              </a:rPr>
              <a:t>the same protocol in different systems </a:t>
            </a:r>
            <a:r>
              <a:rPr lang="en-US" dirty="0">
                <a:solidFill>
                  <a:srgbClr val="C00000"/>
                </a:solidFill>
              </a:rPr>
              <a:t>(e.g., two TCP modules in two communicating systems).</a:t>
            </a:r>
          </a:p>
        </p:txBody>
      </p:sp>
      <p:sp>
        <p:nvSpPr>
          <p:cNvPr id="2" name="Slide Number Placeholder 1">
            <a:extLst>
              <a:ext uri="{FF2B5EF4-FFF2-40B4-BE49-F238E27FC236}">
                <a16:creationId xmlns:a16="http://schemas.microsoft.com/office/drawing/2014/main" id="{48C2064F-7CC4-4009-8F66-1DA72B641D5C}"/>
              </a:ext>
            </a:extLst>
          </p:cNvPr>
          <p:cNvSpPr>
            <a:spLocks noGrp="1"/>
          </p:cNvSpPr>
          <p:nvPr>
            <p:ph type="sldNum" sz="quarter" idx="12"/>
          </p:nvPr>
        </p:nvSpPr>
        <p:spPr/>
        <p:txBody>
          <a:bodyPr/>
          <a:lstStyle/>
          <a:p>
            <a:pPr>
              <a:defRPr/>
            </a:pPr>
            <a:fld id="{9D903451-7FB5-4754-85AC-46675494811D}" type="slidenum">
              <a:rPr lang="en-US" smtClean="0"/>
              <a:pPr>
                <a:defRPr/>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idx="4294967295"/>
          </p:nvPr>
        </p:nvSpPr>
        <p:spPr>
          <a:xfrm>
            <a:off x="2286000" y="304800"/>
            <a:ext cx="7583488" cy="774700"/>
          </a:xfrm>
          <a:prstGeom prst="rect">
            <a:avLst/>
          </a:prstGeom>
        </p:spPr>
        <p:txBody>
          <a:bodyPr/>
          <a:lstStyle/>
          <a:p>
            <a:pPr>
              <a:defRPr/>
            </a:pPr>
            <a:r>
              <a:rPr lang="en-US" dirty="0"/>
              <a:t>Access Control</a:t>
            </a:r>
          </a:p>
        </p:txBody>
      </p:sp>
      <p:sp>
        <p:nvSpPr>
          <p:cNvPr id="56323" name="Content Placeholder 2"/>
          <p:cNvSpPr>
            <a:spLocks noGrp="1"/>
          </p:cNvSpPr>
          <p:nvPr>
            <p:ph idx="4294967295"/>
          </p:nvPr>
        </p:nvSpPr>
        <p:spPr>
          <a:xfrm>
            <a:off x="2438400" y="1295400"/>
            <a:ext cx="7583488" cy="3810000"/>
          </a:xfrm>
          <a:prstGeom prst="rect">
            <a:avLst/>
          </a:prstGeom>
        </p:spPr>
        <p:txBody>
          <a:bodyPr/>
          <a:lstStyle/>
          <a:p>
            <a:pPr>
              <a:defRPr/>
            </a:pPr>
            <a:r>
              <a:rPr lang="en-US" sz="2000" dirty="0">
                <a:solidFill>
                  <a:schemeClr val="tx2">
                    <a:lumMod val="10000"/>
                  </a:schemeClr>
                </a:solidFill>
              </a:rPr>
              <a:t>The ability </a:t>
            </a:r>
            <a:r>
              <a:rPr lang="en-US" sz="2000" b="1" dirty="0">
                <a:solidFill>
                  <a:srgbClr val="FF0000"/>
                </a:solidFill>
              </a:rPr>
              <a:t>to limit and control the access</a:t>
            </a:r>
            <a:r>
              <a:rPr lang="en-US" sz="2000" b="1" dirty="0">
                <a:solidFill>
                  <a:srgbClr val="FFFF00"/>
                </a:solidFill>
              </a:rPr>
              <a:t> </a:t>
            </a:r>
            <a:r>
              <a:rPr lang="en-US" sz="2000" dirty="0">
                <a:solidFill>
                  <a:schemeClr val="tx2">
                    <a:lumMod val="10000"/>
                  </a:schemeClr>
                </a:solidFill>
              </a:rPr>
              <a:t>to host systems and applications via communications links</a:t>
            </a:r>
          </a:p>
          <a:p>
            <a:pPr>
              <a:defRPr/>
            </a:pPr>
            <a:r>
              <a:rPr lang="en-US" sz="2000" dirty="0">
                <a:solidFill>
                  <a:schemeClr val="tx2">
                    <a:lumMod val="10000"/>
                  </a:schemeClr>
                </a:solidFill>
              </a:rPr>
              <a:t>To achieve this, each entity trying to gain access must first be </a:t>
            </a:r>
            <a:r>
              <a:rPr lang="en-US" sz="2000" b="1" dirty="0">
                <a:solidFill>
                  <a:srgbClr val="FF0000"/>
                </a:solidFill>
              </a:rPr>
              <a:t>identified</a:t>
            </a:r>
            <a:r>
              <a:rPr lang="en-US" sz="2000" dirty="0">
                <a:solidFill>
                  <a:schemeClr val="tx2">
                    <a:lumMod val="10000"/>
                  </a:schemeClr>
                </a:solidFill>
              </a:rPr>
              <a:t>, or </a:t>
            </a:r>
            <a:r>
              <a:rPr lang="en-US" sz="2000" b="1" dirty="0">
                <a:solidFill>
                  <a:srgbClr val="FF0000"/>
                </a:solidFill>
              </a:rPr>
              <a:t>authenticated,</a:t>
            </a:r>
            <a:r>
              <a:rPr lang="en-US" sz="2000" dirty="0">
                <a:solidFill>
                  <a:schemeClr val="tx2">
                    <a:lumMod val="10000"/>
                  </a:schemeClr>
                </a:solidFill>
              </a:rPr>
              <a:t> so that access rights can be tailored to the individual</a:t>
            </a:r>
          </a:p>
        </p:txBody>
      </p:sp>
      <p:pic>
        <p:nvPicPr>
          <p:cNvPr id="56324" name="Picture 3"/>
          <p:cNvPicPr>
            <a:picLocks noChangeAspect="1"/>
          </p:cNvPicPr>
          <p:nvPr/>
        </p:nvPicPr>
        <p:blipFill>
          <a:blip r:embed="rId3"/>
          <a:srcRect/>
          <a:stretch>
            <a:fillRect/>
          </a:stretch>
        </p:blipFill>
        <p:spPr bwMode="auto">
          <a:xfrm>
            <a:off x="8153400" y="4724400"/>
            <a:ext cx="1778000" cy="1752600"/>
          </a:xfrm>
          <a:prstGeom prst="rect">
            <a:avLst/>
          </a:prstGeom>
          <a:noFill/>
          <a:ln w="9525">
            <a:noFill/>
            <a:miter lim="800000"/>
            <a:headEnd/>
            <a:tailEnd/>
          </a:ln>
        </p:spPr>
      </p:pic>
      <p:sp>
        <p:nvSpPr>
          <p:cNvPr id="2" name="Slide Number Placeholder 1">
            <a:extLst>
              <a:ext uri="{FF2B5EF4-FFF2-40B4-BE49-F238E27FC236}">
                <a16:creationId xmlns:a16="http://schemas.microsoft.com/office/drawing/2014/main" id="{065E650B-98A7-44A2-A032-CA0DA2CB0066}"/>
              </a:ext>
            </a:extLst>
          </p:cNvPr>
          <p:cNvSpPr>
            <a:spLocks noGrp="1"/>
          </p:cNvSpPr>
          <p:nvPr>
            <p:ph type="sldNum" sz="quarter" idx="12"/>
          </p:nvPr>
        </p:nvSpPr>
        <p:spPr/>
        <p:txBody>
          <a:bodyPr/>
          <a:lstStyle/>
          <a:p>
            <a:pPr>
              <a:defRPr/>
            </a:pPr>
            <a:fld id="{9D903451-7FB5-4754-85AC-46675494811D}" type="slidenum">
              <a:rPr lang="en-US" smtClean="0"/>
              <a:pPr>
                <a:defRPr/>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idx="4294967295"/>
          </p:nvPr>
        </p:nvSpPr>
        <p:spPr>
          <a:xfrm>
            <a:off x="2286000" y="304800"/>
            <a:ext cx="7583488" cy="850900"/>
          </a:xfrm>
          <a:prstGeom prst="rect">
            <a:avLst/>
          </a:prstGeom>
        </p:spPr>
        <p:txBody>
          <a:bodyPr/>
          <a:lstStyle/>
          <a:p>
            <a:pPr>
              <a:defRPr/>
            </a:pPr>
            <a:r>
              <a:rPr lang="en-US" dirty="0"/>
              <a:t>Data Confidentiality</a:t>
            </a:r>
          </a:p>
        </p:txBody>
      </p:sp>
      <p:sp>
        <p:nvSpPr>
          <p:cNvPr id="3" name="Content Placeholder 2"/>
          <p:cNvSpPr>
            <a:spLocks noGrp="1"/>
          </p:cNvSpPr>
          <p:nvPr>
            <p:ph idx="4294967295"/>
          </p:nvPr>
        </p:nvSpPr>
        <p:spPr>
          <a:xfrm>
            <a:off x="2133600" y="1295400"/>
            <a:ext cx="8153400" cy="4648200"/>
          </a:xfrm>
          <a:prstGeom prst="rect">
            <a:avLst/>
          </a:prstGeom>
        </p:spPr>
        <p:txBody>
          <a:bodyPr/>
          <a:lstStyle/>
          <a:p>
            <a:pPr>
              <a:defRPr/>
            </a:pPr>
            <a:r>
              <a:rPr lang="en-US" dirty="0">
                <a:solidFill>
                  <a:schemeClr val="tx1"/>
                </a:solidFill>
              </a:rPr>
              <a:t>The protection of transmitted data </a:t>
            </a:r>
            <a:r>
              <a:rPr lang="en-US" b="1" dirty="0">
                <a:solidFill>
                  <a:schemeClr val="tx1"/>
                </a:solidFill>
              </a:rPr>
              <a:t>from passive attacks</a:t>
            </a:r>
          </a:p>
          <a:p>
            <a:pPr lvl="1">
              <a:buClr>
                <a:schemeClr val="bg1"/>
              </a:buClr>
              <a:defRPr/>
            </a:pPr>
            <a:r>
              <a:rPr lang="en-US" b="1" dirty="0"/>
              <a:t>Broadest service </a:t>
            </a:r>
            <a:r>
              <a:rPr lang="en-US" dirty="0"/>
              <a:t>protects </a:t>
            </a:r>
            <a:r>
              <a:rPr lang="en-US" b="1" dirty="0"/>
              <a:t>all user data </a:t>
            </a:r>
            <a:r>
              <a:rPr lang="en-US" dirty="0"/>
              <a:t>transmitted between two users over a period of time</a:t>
            </a:r>
          </a:p>
          <a:p>
            <a:pPr lvl="1">
              <a:buClr>
                <a:schemeClr val="bg1"/>
              </a:buClr>
              <a:defRPr/>
            </a:pPr>
            <a:r>
              <a:rPr lang="en-US" b="1" dirty="0"/>
              <a:t>Narrower forms of service </a:t>
            </a:r>
            <a:r>
              <a:rPr lang="en-US" dirty="0"/>
              <a:t>include the </a:t>
            </a:r>
            <a:r>
              <a:rPr lang="en-US" b="1" dirty="0"/>
              <a:t>protection of a single message</a:t>
            </a:r>
            <a:r>
              <a:rPr lang="en-US" dirty="0"/>
              <a:t> or even specific fields within a message</a:t>
            </a:r>
          </a:p>
          <a:p>
            <a:pPr>
              <a:defRPr/>
            </a:pPr>
            <a:r>
              <a:rPr lang="en-US" dirty="0">
                <a:solidFill>
                  <a:schemeClr val="tx1"/>
                </a:solidFill>
              </a:rPr>
              <a:t>The </a:t>
            </a:r>
            <a:r>
              <a:rPr lang="en-US" b="1" dirty="0">
                <a:solidFill>
                  <a:schemeClr val="tx1"/>
                </a:solidFill>
              </a:rPr>
              <a:t>protection of traffic flow </a:t>
            </a:r>
            <a:r>
              <a:rPr lang="en-US" dirty="0">
                <a:solidFill>
                  <a:schemeClr val="tx1"/>
                </a:solidFill>
              </a:rPr>
              <a:t>from analysis</a:t>
            </a:r>
          </a:p>
          <a:p>
            <a:pPr lvl="1">
              <a:buClr>
                <a:schemeClr val="bg1"/>
              </a:buClr>
              <a:defRPr/>
            </a:pPr>
            <a:r>
              <a:rPr lang="en-US" dirty="0"/>
              <a:t>This requires that </a:t>
            </a:r>
            <a:r>
              <a:rPr lang="en-US" b="1" dirty="0"/>
              <a:t>an attacker not be able to observe </a:t>
            </a:r>
            <a:r>
              <a:rPr lang="en-US" dirty="0"/>
              <a:t>the </a:t>
            </a:r>
            <a:r>
              <a:rPr lang="en-US" b="1" dirty="0"/>
              <a:t>source and destination,</a:t>
            </a:r>
            <a:r>
              <a:rPr lang="en-US" dirty="0"/>
              <a:t> </a:t>
            </a:r>
            <a:r>
              <a:rPr lang="en-US" b="1" dirty="0"/>
              <a:t>frequency,</a:t>
            </a:r>
            <a:r>
              <a:rPr lang="en-US" dirty="0"/>
              <a:t> </a:t>
            </a:r>
            <a:r>
              <a:rPr lang="en-US" b="1" dirty="0"/>
              <a:t>length,</a:t>
            </a:r>
            <a:r>
              <a:rPr lang="en-US" dirty="0"/>
              <a:t> or other characteristics of the traffic on a communications facility</a:t>
            </a:r>
          </a:p>
        </p:txBody>
      </p:sp>
      <p:pic>
        <p:nvPicPr>
          <p:cNvPr id="57348" name="Picture 3"/>
          <p:cNvPicPr>
            <a:picLocks noChangeAspect="1"/>
          </p:cNvPicPr>
          <p:nvPr/>
        </p:nvPicPr>
        <p:blipFill>
          <a:blip r:embed="rId3" cstate="print"/>
          <a:srcRect/>
          <a:stretch>
            <a:fillRect/>
          </a:stretch>
        </p:blipFill>
        <p:spPr bwMode="auto">
          <a:xfrm rot="1787509">
            <a:off x="9178925" y="4641851"/>
            <a:ext cx="933450" cy="1306513"/>
          </a:xfrm>
          <a:prstGeom prst="rect">
            <a:avLst/>
          </a:prstGeom>
          <a:noFill/>
          <a:ln w="9525">
            <a:noFill/>
            <a:miter lim="800000"/>
            <a:headEnd/>
            <a:tailEnd/>
          </a:ln>
        </p:spPr>
      </p:pic>
      <p:sp>
        <p:nvSpPr>
          <p:cNvPr id="2" name="Slide Number Placeholder 1">
            <a:extLst>
              <a:ext uri="{FF2B5EF4-FFF2-40B4-BE49-F238E27FC236}">
                <a16:creationId xmlns:a16="http://schemas.microsoft.com/office/drawing/2014/main" id="{0509B183-1091-4931-B746-B187417A2577}"/>
              </a:ext>
            </a:extLst>
          </p:cNvPr>
          <p:cNvSpPr>
            <a:spLocks noGrp="1"/>
          </p:cNvSpPr>
          <p:nvPr>
            <p:ph type="sldNum" sz="quarter" idx="12"/>
          </p:nvPr>
        </p:nvSpPr>
        <p:spPr/>
        <p:txBody>
          <a:bodyPr/>
          <a:lstStyle/>
          <a:p>
            <a:pPr>
              <a:defRPr/>
            </a:pPr>
            <a:fld id="{9D903451-7FB5-4754-85AC-46675494811D}" type="slidenum">
              <a:rPr lang="en-US" smtClean="0"/>
              <a:pPr>
                <a:defRPr/>
              </a:pPr>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idx="4294967295"/>
          </p:nvPr>
        </p:nvSpPr>
        <p:spPr>
          <a:xfrm>
            <a:off x="2303464" y="63500"/>
            <a:ext cx="7583487" cy="1282700"/>
          </a:xfrm>
          <a:prstGeom prst="rect">
            <a:avLst/>
          </a:prstGeom>
        </p:spPr>
        <p:txBody>
          <a:bodyPr/>
          <a:lstStyle/>
          <a:p>
            <a:pPr>
              <a:defRPr/>
            </a:pPr>
            <a:r>
              <a:rPr lang="en-US" dirty="0"/>
              <a:t>Data Integrity</a:t>
            </a:r>
          </a:p>
        </p:txBody>
      </p:sp>
      <p:graphicFrame>
        <p:nvGraphicFramePr>
          <p:cNvPr id="8" name="Content Placeholder 7"/>
          <p:cNvGraphicFramePr>
            <a:graphicFrameLocks noGrp="1"/>
          </p:cNvGraphicFramePr>
          <p:nvPr>
            <p:ph idx="4294967295"/>
          </p:nvPr>
        </p:nvGraphicFramePr>
        <p:xfrm>
          <a:off x="1981200" y="990601"/>
          <a:ext cx="8153400" cy="47910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a:extLst>
              <a:ext uri="{FF2B5EF4-FFF2-40B4-BE49-F238E27FC236}">
                <a16:creationId xmlns:a16="http://schemas.microsoft.com/office/drawing/2014/main" id="{A2D3236C-FD26-43B6-90F8-06CB4DF0D68E}"/>
              </a:ext>
            </a:extLst>
          </p:cNvPr>
          <p:cNvSpPr>
            <a:spLocks noGrp="1"/>
          </p:cNvSpPr>
          <p:nvPr>
            <p:ph type="sldNum" sz="quarter" idx="12"/>
          </p:nvPr>
        </p:nvSpPr>
        <p:spPr/>
        <p:txBody>
          <a:bodyPr/>
          <a:lstStyle/>
          <a:p>
            <a:pPr>
              <a:defRPr/>
            </a:pPr>
            <a:fld id="{9D903451-7FB5-4754-85AC-46675494811D}" type="slidenum">
              <a:rPr lang="en-US" smtClean="0"/>
              <a:pPr>
                <a:defRPr/>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idx="4294967295"/>
          </p:nvPr>
        </p:nvSpPr>
        <p:spPr>
          <a:xfrm>
            <a:off x="2303464" y="63500"/>
            <a:ext cx="7583487" cy="1282700"/>
          </a:xfrm>
          <a:prstGeom prst="rect">
            <a:avLst/>
          </a:prstGeom>
        </p:spPr>
        <p:txBody>
          <a:bodyPr/>
          <a:lstStyle/>
          <a:p>
            <a:pPr>
              <a:defRPr/>
            </a:pPr>
            <a:r>
              <a:rPr lang="en-US" dirty="0"/>
              <a:t>Nonrepudiation </a:t>
            </a:r>
          </a:p>
        </p:txBody>
      </p:sp>
      <p:sp>
        <p:nvSpPr>
          <p:cNvPr id="62467" name="Content Placeholder 2"/>
          <p:cNvSpPr>
            <a:spLocks noGrp="1"/>
          </p:cNvSpPr>
          <p:nvPr>
            <p:ph idx="4294967295"/>
          </p:nvPr>
        </p:nvSpPr>
        <p:spPr>
          <a:xfrm>
            <a:off x="2438400" y="1524001"/>
            <a:ext cx="7583488" cy="2743200"/>
          </a:xfrm>
          <a:prstGeom prst="rect">
            <a:avLst/>
          </a:prstGeom>
        </p:spPr>
        <p:txBody>
          <a:bodyPr/>
          <a:lstStyle/>
          <a:p>
            <a:pPr>
              <a:defRPr/>
            </a:pPr>
            <a:r>
              <a:rPr lang="en-US" sz="2000" dirty="0">
                <a:solidFill>
                  <a:schemeClr val="tx2">
                    <a:lumMod val="10000"/>
                  </a:schemeClr>
                </a:solidFill>
              </a:rPr>
              <a:t>Prevents either sender or receiver from </a:t>
            </a:r>
            <a:r>
              <a:rPr lang="en-US" sz="2000" b="1" dirty="0">
                <a:solidFill>
                  <a:srgbClr val="C00000"/>
                </a:solidFill>
              </a:rPr>
              <a:t>denying a transmitted message</a:t>
            </a:r>
          </a:p>
          <a:p>
            <a:pPr>
              <a:defRPr/>
            </a:pPr>
            <a:r>
              <a:rPr lang="en-US" sz="2000" dirty="0">
                <a:solidFill>
                  <a:schemeClr val="tx2">
                    <a:lumMod val="10000"/>
                  </a:schemeClr>
                </a:solidFill>
              </a:rPr>
              <a:t>When a message is sent, </a:t>
            </a:r>
            <a:r>
              <a:rPr lang="en-US" sz="2000" b="1" dirty="0">
                <a:solidFill>
                  <a:srgbClr val="C00000"/>
                </a:solidFill>
              </a:rPr>
              <a:t>the receiver can prove </a:t>
            </a:r>
            <a:r>
              <a:rPr lang="en-US" sz="2000" dirty="0">
                <a:solidFill>
                  <a:schemeClr val="tx2">
                    <a:lumMod val="10000"/>
                  </a:schemeClr>
                </a:solidFill>
              </a:rPr>
              <a:t>that the alleged sender in fact sent the message</a:t>
            </a:r>
          </a:p>
          <a:p>
            <a:pPr>
              <a:defRPr/>
            </a:pPr>
            <a:r>
              <a:rPr lang="en-US" sz="2000" dirty="0">
                <a:solidFill>
                  <a:schemeClr val="tx2">
                    <a:lumMod val="10000"/>
                  </a:schemeClr>
                </a:solidFill>
              </a:rPr>
              <a:t>When a message is received, </a:t>
            </a:r>
            <a:r>
              <a:rPr lang="en-US" sz="2000" b="1" dirty="0">
                <a:solidFill>
                  <a:srgbClr val="C00000"/>
                </a:solidFill>
              </a:rPr>
              <a:t>the sender can prove </a:t>
            </a:r>
            <a:r>
              <a:rPr lang="en-US" sz="2000" dirty="0">
                <a:solidFill>
                  <a:schemeClr val="tx2">
                    <a:lumMod val="10000"/>
                  </a:schemeClr>
                </a:solidFill>
              </a:rPr>
              <a:t>that the alleged receiver in fact received the message</a:t>
            </a:r>
          </a:p>
        </p:txBody>
      </p:sp>
      <p:pic>
        <p:nvPicPr>
          <p:cNvPr id="4" name="Picture 3"/>
          <p:cNvPicPr>
            <a:picLocks noChangeAspect="1"/>
          </p:cNvPicPr>
          <p:nvPr/>
        </p:nvPicPr>
        <p:blipFill>
          <a:blip r:embed="rId3" cstate="print">
            <a:duotone>
              <a:prstClr val="black"/>
              <a:schemeClr val="accent3">
                <a:tint val="45000"/>
                <a:satMod val="400000"/>
              </a:schemeClr>
            </a:duotone>
            <a:lum/>
            <a:alphaModFix/>
          </a:blip>
          <a:stretch>
            <a:fillRect/>
          </a:stretch>
        </p:blipFill>
        <p:spPr>
          <a:xfrm>
            <a:off x="5334000" y="4267200"/>
            <a:ext cx="1676400" cy="1676400"/>
          </a:xfrm>
          <a:prstGeom prst="rect">
            <a:avLst/>
          </a:prstGeom>
          <a:solidFill>
            <a:schemeClr val="tx2"/>
          </a:solidFill>
        </p:spPr>
      </p:pic>
      <p:sp>
        <p:nvSpPr>
          <p:cNvPr id="2" name="Slide Number Placeholder 1">
            <a:extLst>
              <a:ext uri="{FF2B5EF4-FFF2-40B4-BE49-F238E27FC236}">
                <a16:creationId xmlns:a16="http://schemas.microsoft.com/office/drawing/2014/main" id="{8956CFF2-B2C8-4345-A74D-8441D40D40DC}"/>
              </a:ext>
            </a:extLst>
          </p:cNvPr>
          <p:cNvSpPr>
            <a:spLocks noGrp="1"/>
          </p:cNvSpPr>
          <p:nvPr>
            <p:ph type="sldNum" sz="quarter" idx="12"/>
          </p:nvPr>
        </p:nvSpPr>
        <p:spPr/>
        <p:txBody>
          <a:bodyPr/>
          <a:lstStyle/>
          <a:p>
            <a:pPr>
              <a:defRPr/>
            </a:pPr>
            <a:fld id="{9D903451-7FB5-4754-85AC-46675494811D}" type="slidenum">
              <a:rPr lang="en-US" smtClean="0"/>
              <a:pPr>
                <a:defRPr/>
              </a:pPr>
              <a:t>28</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303464" y="63500"/>
            <a:ext cx="7583487" cy="1282700"/>
          </a:xfrm>
          <a:prstGeom prst="rect">
            <a:avLst/>
          </a:prstGeom>
        </p:spPr>
        <p:txBody>
          <a:bodyPr/>
          <a:lstStyle/>
          <a:p>
            <a:pPr>
              <a:defRPr/>
            </a:pPr>
            <a:r>
              <a:rPr lang="en-US" dirty="0"/>
              <a:t>Availability service</a:t>
            </a:r>
          </a:p>
        </p:txBody>
      </p:sp>
      <p:sp>
        <p:nvSpPr>
          <p:cNvPr id="3" name="Content Placeholder 2"/>
          <p:cNvSpPr>
            <a:spLocks noGrp="1"/>
          </p:cNvSpPr>
          <p:nvPr>
            <p:ph idx="4294967295"/>
          </p:nvPr>
        </p:nvSpPr>
        <p:spPr>
          <a:xfrm>
            <a:off x="2362200" y="1371601"/>
            <a:ext cx="7583488" cy="4297363"/>
          </a:xfrm>
          <a:prstGeom prst="rect">
            <a:avLst/>
          </a:prstGeom>
        </p:spPr>
        <p:txBody>
          <a:bodyPr>
            <a:normAutofit/>
          </a:bodyPr>
          <a:lstStyle/>
          <a:p>
            <a:pPr>
              <a:defRPr/>
            </a:pPr>
            <a:r>
              <a:rPr lang="en-US" dirty="0">
                <a:solidFill>
                  <a:schemeClr val="tx2">
                    <a:lumMod val="10000"/>
                  </a:schemeClr>
                </a:solidFill>
              </a:rPr>
              <a:t>Availability </a:t>
            </a:r>
          </a:p>
          <a:p>
            <a:pPr lvl="1">
              <a:buClr>
                <a:schemeClr val="bg1"/>
              </a:buClr>
              <a:defRPr/>
            </a:pPr>
            <a:r>
              <a:rPr lang="en-US" dirty="0">
                <a:solidFill>
                  <a:schemeClr val="tx2">
                    <a:lumMod val="10000"/>
                  </a:schemeClr>
                </a:solidFill>
              </a:rPr>
              <a:t>The property of a system or a system resource being </a:t>
            </a:r>
            <a:r>
              <a:rPr lang="en-US" b="1" dirty="0">
                <a:solidFill>
                  <a:srgbClr val="C00000"/>
                </a:solidFill>
              </a:rPr>
              <a:t>accessible and usable upon demand by an authorized system entity</a:t>
            </a:r>
            <a:r>
              <a:rPr lang="en-US" dirty="0">
                <a:solidFill>
                  <a:srgbClr val="C00000"/>
                </a:solidFill>
              </a:rPr>
              <a:t>,</a:t>
            </a:r>
            <a:r>
              <a:rPr lang="en-US" dirty="0">
                <a:solidFill>
                  <a:schemeClr val="tx2">
                    <a:lumMod val="10000"/>
                  </a:schemeClr>
                </a:solidFill>
              </a:rPr>
              <a:t> according to performance specifications for the system</a:t>
            </a:r>
          </a:p>
          <a:p>
            <a:pPr>
              <a:defRPr/>
            </a:pPr>
            <a:r>
              <a:rPr lang="en-US" dirty="0">
                <a:solidFill>
                  <a:schemeClr val="tx2">
                    <a:lumMod val="10000"/>
                  </a:schemeClr>
                </a:solidFill>
              </a:rPr>
              <a:t>Availability service</a:t>
            </a:r>
          </a:p>
          <a:p>
            <a:pPr lvl="1">
              <a:buClr>
                <a:schemeClr val="bg1"/>
              </a:buClr>
              <a:defRPr/>
            </a:pPr>
            <a:r>
              <a:rPr lang="en-US" dirty="0">
                <a:solidFill>
                  <a:schemeClr val="tx2">
                    <a:lumMod val="10000"/>
                  </a:schemeClr>
                </a:solidFill>
              </a:rPr>
              <a:t>One that protects a system to </a:t>
            </a:r>
            <a:r>
              <a:rPr lang="en-US" b="1" dirty="0">
                <a:solidFill>
                  <a:srgbClr val="C00000"/>
                </a:solidFill>
              </a:rPr>
              <a:t>ensure its availability</a:t>
            </a:r>
          </a:p>
          <a:p>
            <a:pPr lvl="1">
              <a:buClr>
                <a:schemeClr val="bg1"/>
              </a:buClr>
              <a:defRPr/>
            </a:pPr>
            <a:r>
              <a:rPr lang="en-US" b="1" dirty="0">
                <a:solidFill>
                  <a:srgbClr val="C00000"/>
                </a:solidFill>
              </a:rPr>
              <a:t>Addresses the security </a:t>
            </a:r>
            <a:r>
              <a:rPr lang="en-US" dirty="0">
                <a:solidFill>
                  <a:schemeClr val="tx2">
                    <a:lumMod val="10000"/>
                  </a:schemeClr>
                </a:solidFill>
              </a:rPr>
              <a:t>concerns raised by </a:t>
            </a:r>
            <a:r>
              <a:rPr lang="en-US" b="1" dirty="0">
                <a:solidFill>
                  <a:srgbClr val="C00000"/>
                </a:solidFill>
              </a:rPr>
              <a:t>denial-of-service attacks</a:t>
            </a:r>
          </a:p>
          <a:p>
            <a:pPr lvl="1">
              <a:buClr>
                <a:schemeClr val="bg1"/>
              </a:buClr>
              <a:defRPr/>
            </a:pPr>
            <a:r>
              <a:rPr lang="en-US" dirty="0">
                <a:solidFill>
                  <a:schemeClr val="tx2">
                    <a:lumMod val="10000"/>
                  </a:schemeClr>
                </a:solidFill>
              </a:rPr>
              <a:t>Depends on proper management and control of system resources</a:t>
            </a:r>
          </a:p>
        </p:txBody>
      </p:sp>
      <p:sp>
        <p:nvSpPr>
          <p:cNvPr id="4" name="Slide Number Placeholder 3">
            <a:extLst>
              <a:ext uri="{FF2B5EF4-FFF2-40B4-BE49-F238E27FC236}">
                <a16:creationId xmlns:a16="http://schemas.microsoft.com/office/drawing/2014/main" id="{53A5C052-8922-4C3B-9940-154E0B1D752D}"/>
              </a:ext>
            </a:extLst>
          </p:cNvPr>
          <p:cNvSpPr>
            <a:spLocks noGrp="1"/>
          </p:cNvSpPr>
          <p:nvPr>
            <p:ph type="sldNum" sz="quarter" idx="12"/>
          </p:nvPr>
        </p:nvSpPr>
        <p:spPr/>
        <p:txBody>
          <a:bodyPr/>
          <a:lstStyle/>
          <a:p>
            <a:pPr>
              <a:defRPr/>
            </a:pPr>
            <a:fld id="{9D903451-7FB5-4754-85AC-46675494811D}" type="slidenum">
              <a:rPr lang="en-US" smtClean="0"/>
              <a:pPr>
                <a:defRPr/>
              </a:pPr>
              <a:t>29</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idx="4294967295"/>
          </p:nvPr>
        </p:nvSpPr>
        <p:spPr>
          <a:xfrm>
            <a:off x="2303464" y="63500"/>
            <a:ext cx="7583487" cy="1282700"/>
          </a:xfrm>
          <a:prstGeom prst="rect">
            <a:avLst/>
          </a:prstGeom>
        </p:spPr>
        <p:txBody>
          <a:bodyPr/>
          <a:lstStyle/>
          <a:p>
            <a:pPr>
              <a:defRPr/>
            </a:pPr>
            <a:r>
              <a:rPr lang="en-US" dirty="0"/>
              <a:t>CIA Triad</a:t>
            </a:r>
          </a:p>
        </p:txBody>
      </p:sp>
      <p:pic>
        <p:nvPicPr>
          <p:cNvPr id="23555" name="Picture 11" descr="f1.pdf"/>
          <p:cNvPicPr>
            <a:picLocks noChangeAspect="1"/>
          </p:cNvPicPr>
          <p:nvPr/>
        </p:nvPicPr>
        <p:blipFill>
          <a:blip r:embed="rId3" cstate="print"/>
          <a:srcRect t="13635" b="24545"/>
          <a:stretch>
            <a:fillRect/>
          </a:stretch>
        </p:blipFill>
        <p:spPr bwMode="auto">
          <a:xfrm>
            <a:off x="3048001" y="838201"/>
            <a:ext cx="5775325" cy="4621213"/>
          </a:xfrm>
          <a:prstGeom prst="rect">
            <a:avLst/>
          </a:prstGeom>
          <a:noFill/>
          <a:ln w="9525">
            <a:noFill/>
            <a:miter lim="800000"/>
            <a:headEnd/>
            <a:tailEnd/>
          </a:ln>
        </p:spPr>
      </p:pic>
      <p:sp>
        <p:nvSpPr>
          <p:cNvPr id="23556" name="Rectangle 3"/>
          <p:cNvSpPr>
            <a:spLocks noChangeArrowheads="1"/>
          </p:cNvSpPr>
          <p:nvPr/>
        </p:nvSpPr>
        <p:spPr bwMode="auto">
          <a:xfrm>
            <a:off x="3581400" y="5715001"/>
            <a:ext cx="4648200" cy="461963"/>
          </a:xfrm>
          <a:prstGeom prst="rect">
            <a:avLst/>
          </a:prstGeom>
          <a:noFill/>
          <a:ln w="9525">
            <a:noFill/>
            <a:miter lim="800000"/>
            <a:headEnd/>
            <a:tailEnd/>
          </a:ln>
        </p:spPr>
        <p:txBody>
          <a:bodyPr>
            <a:spAutoFit/>
          </a:bodyPr>
          <a:lstStyle/>
          <a:p>
            <a:r>
              <a:rPr lang="en-US" sz="2400">
                <a:solidFill>
                  <a:srgbClr val="FF0000"/>
                </a:solidFill>
              </a:rPr>
              <a:t>The Security Requirements Triad</a:t>
            </a:r>
          </a:p>
        </p:txBody>
      </p:sp>
      <p:sp>
        <p:nvSpPr>
          <p:cNvPr id="2" name="Slide Number Placeholder 1">
            <a:extLst>
              <a:ext uri="{FF2B5EF4-FFF2-40B4-BE49-F238E27FC236}">
                <a16:creationId xmlns:a16="http://schemas.microsoft.com/office/drawing/2014/main" id="{76B0E713-CF77-475A-9F00-11FB4695B81B}"/>
              </a:ext>
            </a:extLst>
          </p:cNvPr>
          <p:cNvSpPr>
            <a:spLocks noGrp="1"/>
          </p:cNvSpPr>
          <p:nvPr>
            <p:ph type="sldNum" sz="quarter" idx="12"/>
          </p:nvPr>
        </p:nvSpPr>
        <p:spPr/>
        <p:txBody>
          <a:bodyPr/>
          <a:lstStyle/>
          <a:p>
            <a:pPr>
              <a:defRPr/>
            </a:pPr>
            <a:fld id="{9D903451-7FB5-4754-85AC-46675494811D}" type="slidenum">
              <a:rPr lang="en-US" smtClean="0"/>
              <a:pPr>
                <a:defRPr/>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1905000" y="228601"/>
            <a:ext cx="7772400" cy="900113"/>
          </a:xfrm>
        </p:spPr>
        <p:txBody>
          <a:bodyPr/>
          <a:lstStyle/>
          <a:p>
            <a:pPr eaLnBrk="1" hangingPunct="1"/>
            <a:r>
              <a:rPr lang="en-US" altLang="tr-TR" dirty="0"/>
              <a:t>Security Mechanisms</a:t>
            </a:r>
          </a:p>
        </p:txBody>
      </p:sp>
      <p:sp>
        <p:nvSpPr>
          <p:cNvPr id="71683" name="Rectangle 3"/>
          <p:cNvSpPr>
            <a:spLocks noGrp="1" noChangeArrowheads="1"/>
          </p:cNvSpPr>
          <p:nvPr>
            <p:ph type="body" idx="1"/>
          </p:nvPr>
        </p:nvSpPr>
        <p:spPr>
          <a:xfrm>
            <a:off x="1905001" y="1371600"/>
            <a:ext cx="8143875" cy="4572000"/>
          </a:xfrm>
        </p:spPr>
        <p:txBody>
          <a:bodyPr>
            <a:normAutofit lnSpcReduction="10000"/>
          </a:bodyPr>
          <a:lstStyle/>
          <a:p>
            <a:pPr eaLnBrk="1" hangingPunct="1">
              <a:lnSpc>
                <a:spcPct val="80000"/>
              </a:lnSpc>
            </a:pPr>
            <a:r>
              <a:rPr lang="en-US" altLang="tr-TR" sz="2000" dirty="0"/>
              <a:t>Cryptographic Techniques</a:t>
            </a:r>
          </a:p>
          <a:p>
            <a:pPr lvl="1" eaLnBrk="1" hangingPunct="1">
              <a:lnSpc>
                <a:spcPct val="80000"/>
              </a:lnSpc>
            </a:pPr>
            <a:r>
              <a:rPr lang="en-US" altLang="tr-TR" dirty="0"/>
              <a:t>will see next</a:t>
            </a:r>
          </a:p>
          <a:p>
            <a:pPr eaLnBrk="1" hangingPunct="1">
              <a:lnSpc>
                <a:spcPct val="80000"/>
              </a:lnSpc>
            </a:pPr>
            <a:r>
              <a:rPr lang="en-US" altLang="tr-TR" sz="2000" dirty="0"/>
              <a:t>Software and hardware for access limitations</a:t>
            </a:r>
          </a:p>
          <a:p>
            <a:pPr lvl="1" eaLnBrk="1" hangingPunct="1">
              <a:lnSpc>
                <a:spcPct val="80000"/>
              </a:lnSpc>
            </a:pPr>
            <a:r>
              <a:rPr lang="en-US" altLang="tr-TR" dirty="0"/>
              <a:t>Firewalls</a:t>
            </a:r>
          </a:p>
          <a:p>
            <a:pPr eaLnBrk="1" hangingPunct="1">
              <a:lnSpc>
                <a:spcPct val="80000"/>
              </a:lnSpc>
            </a:pPr>
            <a:r>
              <a:rPr lang="en-US" altLang="tr-TR" sz="2000" dirty="0"/>
              <a:t>Intrusion Detection</a:t>
            </a:r>
            <a:r>
              <a:rPr lang="tr-TR" altLang="tr-TR" sz="2000" dirty="0"/>
              <a:t> and Prevention</a:t>
            </a:r>
            <a:r>
              <a:rPr lang="en-US" altLang="tr-TR" sz="2000" dirty="0"/>
              <a:t> Systems</a:t>
            </a:r>
          </a:p>
          <a:p>
            <a:pPr eaLnBrk="1" hangingPunct="1">
              <a:lnSpc>
                <a:spcPct val="80000"/>
              </a:lnSpc>
            </a:pPr>
            <a:r>
              <a:rPr lang="en-US" altLang="tr-TR" sz="2000" dirty="0"/>
              <a:t>Traffic Padding</a:t>
            </a:r>
          </a:p>
          <a:p>
            <a:pPr lvl="1" eaLnBrk="1" hangingPunct="1">
              <a:lnSpc>
                <a:spcPct val="80000"/>
              </a:lnSpc>
            </a:pPr>
            <a:r>
              <a:rPr lang="en-US" altLang="tr-TR" dirty="0"/>
              <a:t>against traffic analysis</a:t>
            </a:r>
          </a:p>
          <a:p>
            <a:pPr eaLnBrk="1" hangingPunct="1">
              <a:lnSpc>
                <a:spcPct val="80000"/>
              </a:lnSpc>
            </a:pPr>
            <a:r>
              <a:rPr lang="en-US" altLang="tr-TR" sz="2000" dirty="0"/>
              <a:t>Hardware</a:t>
            </a:r>
            <a:r>
              <a:rPr lang="en-US" altLang="tr-TR" sz="2000" b="1" dirty="0"/>
              <a:t> </a:t>
            </a:r>
            <a:r>
              <a:rPr lang="en-US" altLang="tr-TR" sz="2000" dirty="0"/>
              <a:t>for authentication</a:t>
            </a:r>
          </a:p>
          <a:p>
            <a:pPr lvl="1" eaLnBrk="1" hangingPunct="1">
              <a:lnSpc>
                <a:spcPct val="80000"/>
              </a:lnSpc>
            </a:pPr>
            <a:r>
              <a:rPr lang="en-US" altLang="tr-TR" dirty="0"/>
              <a:t>Smartcards</a:t>
            </a:r>
            <a:r>
              <a:rPr lang="tr-TR" altLang="tr-TR" dirty="0"/>
              <a:t>, security tokens</a:t>
            </a:r>
            <a:endParaRPr lang="en-US" altLang="tr-TR" dirty="0"/>
          </a:p>
          <a:p>
            <a:pPr eaLnBrk="1" hangingPunct="1">
              <a:lnSpc>
                <a:spcPct val="80000"/>
              </a:lnSpc>
            </a:pPr>
            <a:r>
              <a:rPr lang="en-US" altLang="tr-TR" sz="2000" dirty="0"/>
              <a:t>Security Policies / Access Control</a:t>
            </a:r>
          </a:p>
          <a:p>
            <a:pPr lvl="1" eaLnBrk="1" hangingPunct="1">
              <a:lnSpc>
                <a:spcPct val="80000"/>
              </a:lnSpc>
            </a:pPr>
            <a:r>
              <a:rPr lang="en-US" altLang="tr-TR" dirty="0"/>
              <a:t>define who has access to which resources.</a:t>
            </a:r>
          </a:p>
          <a:p>
            <a:pPr eaLnBrk="1" hangingPunct="1">
              <a:lnSpc>
                <a:spcPct val="80000"/>
              </a:lnSpc>
            </a:pPr>
            <a:r>
              <a:rPr lang="en-US" altLang="tr-TR" sz="2000" dirty="0"/>
              <a:t>Physical security</a:t>
            </a:r>
          </a:p>
          <a:p>
            <a:pPr lvl="1" eaLnBrk="1" hangingPunct="1">
              <a:lnSpc>
                <a:spcPct val="80000"/>
              </a:lnSpc>
            </a:pPr>
            <a:r>
              <a:rPr lang="en-US" altLang="tr-TR" dirty="0"/>
              <a:t>Keep it in a safe place with limited and authorized physical access</a:t>
            </a:r>
          </a:p>
        </p:txBody>
      </p:sp>
      <p:sp>
        <p:nvSpPr>
          <p:cNvPr id="7168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fld id="{22212A50-4CBD-4592-AD84-35725EDDA75D}" type="slidenum">
              <a:rPr lang="en-US" altLang="tr-TR" sz="1400"/>
              <a:pPr/>
              <a:t>30</a:t>
            </a:fld>
            <a:endParaRPr lang="en-US" altLang="tr-TR" sz="1400"/>
          </a:p>
        </p:txBody>
      </p:sp>
    </p:spTree>
    <p:extLst>
      <p:ext uri="{BB962C8B-B14F-4D97-AF65-F5344CB8AC3E}">
        <p14:creationId xmlns:p14="http://schemas.microsoft.com/office/powerpoint/2010/main" val="7451503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fld id="{1837515F-0751-480C-A686-2F935AF2896E}" type="slidenum">
              <a:rPr lang="en-US" altLang="tr-TR" sz="1400"/>
              <a:pPr/>
              <a:t>31</a:t>
            </a:fld>
            <a:endParaRPr lang="en-US" altLang="tr-TR" sz="1400"/>
          </a:p>
        </p:txBody>
      </p:sp>
      <p:sp>
        <p:nvSpPr>
          <p:cNvPr id="73731" name="Rectangle 2"/>
          <p:cNvSpPr>
            <a:spLocks noGrp="1" noChangeArrowheads="1"/>
          </p:cNvSpPr>
          <p:nvPr>
            <p:ph type="title"/>
          </p:nvPr>
        </p:nvSpPr>
        <p:spPr>
          <a:xfrm>
            <a:off x="1981200" y="457200"/>
            <a:ext cx="8516938" cy="1143000"/>
          </a:xfrm>
        </p:spPr>
        <p:txBody>
          <a:bodyPr/>
          <a:lstStyle/>
          <a:p>
            <a:pPr eaLnBrk="1" hangingPunct="1"/>
            <a:r>
              <a:rPr lang="en-US" altLang="tr-TR" dirty="0"/>
              <a:t>Cryptographic Security Mechanisms</a:t>
            </a:r>
          </a:p>
        </p:txBody>
      </p:sp>
      <p:sp>
        <p:nvSpPr>
          <p:cNvPr id="73732" name="Rectangle 3"/>
          <p:cNvSpPr>
            <a:spLocks noGrp="1" noChangeArrowheads="1"/>
          </p:cNvSpPr>
          <p:nvPr>
            <p:ph type="body" idx="1"/>
          </p:nvPr>
        </p:nvSpPr>
        <p:spPr>
          <a:xfrm>
            <a:off x="2133600" y="1524000"/>
            <a:ext cx="7772400" cy="4114800"/>
          </a:xfrm>
        </p:spPr>
        <p:txBody>
          <a:bodyPr/>
          <a:lstStyle/>
          <a:p>
            <a:pPr eaLnBrk="1" hangingPunct="1">
              <a:lnSpc>
                <a:spcPct val="90000"/>
              </a:lnSpc>
            </a:pPr>
            <a:endParaRPr lang="en-US" altLang="tr-TR" dirty="0"/>
          </a:p>
          <a:p>
            <a:pPr eaLnBrk="1" hangingPunct="1">
              <a:lnSpc>
                <a:spcPct val="90000"/>
              </a:lnSpc>
            </a:pPr>
            <a:r>
              <a:rPr lang="en-US" altLang="tr-TR" dirty="0"/>
              <a:t>Encryption (a.k.a. </a:t>
            </a:r>
            <a:r>
              <a:rPr lang="en-US" altLang="tr-TR" dirty="0" err="1"/>
              <a:t>Encipherment</a:t>
            </a:r>
            <a:r>
              <a:rPr lang="en-US" altLang="tr-TR" dirty="0"/>
              <a:t>)</a:t>
            </a:r>
          </a:p>
          <a:p>
            <a:pPr lvl="1" eaLnBrk="1" hangingPunct="1">
              <a:lnSpc>
                <a:spcPct val="90000"/>
              </a:lnSpc>
            </a:pPr>
            <a:r>
              <a:rPr lang="en-US" altLang="tr-TR" dirty="0"/>
              <a:t>use of mathematical algorithms to transform data into a form that is not readily intelligible</a:t>
            </a:r>
          </a:p>
          <a:p>
            <a:pPr lvl="2" eaLnBrk="1" hangingPunct="1">
              <a:lnSpc>
                <a:spcPct val="90000"/>
              </a:lnSpc>
            </a:pPr>
            <a:r>
              <a:rPr lang="en-US" altLang="tr-TR" dirty="0"/>
              <a:t>keys are involved</a:t>
            </a:r>
          </a:p>
          <a:p>
            <a:pPr eaLnBrk="1" hangingPunct="1">
              <a:lnSpc>
                <a:spcPct val="90000"/>
              </a:lnSpc>
            </a:pPr>
            <a:endParaRPr lang="en-US" altLang="tr-TR" dirty="0"/>
          </a:p>
        </p:txBody>
      </p:sp>
    </p:spTree>
    <p:extLst>
      <p:ext uri="{BB962C8B-B14F-4D97-AF65-F5344CB8AC3E}">
        <p14:creationId xmlns:p14="http://schemas.microsoft.com/office/powerpoint/2010/main" val="12135446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fld id="{B9875E16-616D-43A0-92D3-79B6E47A6E9A}" type="slidenum">
              <a:rPr lang="en-US" altLang="tr-TR" sz="1400"/>
              <a:pPr/>
              <a:t>32</a:t>
            </a:fld>
            <a:endParaRPr lang="en-US" altLang="tr-TR" sz="1400"/>
          </a:p>
        </p:txBody>
      </p:sp>
      <p:sp>
        <p:nvSpPr>
          <p:cNvPr id="75779" name="Rectangle 1026"/>
          <p:cNvSpPr>
            <a:spLocks noGrp="1" noChangeArrowheads="1"/>
          </p:cNvSpPr>
          <p:nvPr>
            <p:ph type="title"/>
          </p:nvPr>
        </p:nvSpPr>
        <p:spPr>
          <a:xfrm>
            <a:off x="2024064" y="381000"/>
            <a:ext cx="8429625" cy="990600"/>
          </a:xfrm>
        </p:spPr>
        <p:txBody>
          <a:bodyPr/>
          <a:lstStyle/>
          <a:p>
            <a:pPr eaLnBrk="1" hangingPunct="1"/>
            <a:r>
              <a:rPr lang="en-US" altLang="tr-TR"/>
              <a:t>Cryptographic Security Mechanisms</a:t>
            </a:r>
          </a:p>
        </p:txBody>
      </p:sp>
      <p:sp>
        <p:nvSpPr>
          <p:cNvPr id="75780" name="Rectangle 1027"/>
          <p:cNvSpPr>
            <a:spLocks noGrp="1" noChangeArrowheads="1"/>
          </p:cNvSpPr>
          <p:nvPr>
            <p:ph type="body" idx="1"/>
          </p:nvPr>
        </p:nvSpPr>
        <p:spPr>
          <a:xfrm>
            <a:off x="1905000" y="1295400"/>
            <a:ext cx="8458200" cy="4876800"/>
          </a:xfrm>
        </p:spPr>
        <p:txBody>
          <a:bodyPr/>
          <a:lstStyle/>
          <a:p>
            <a:pPr eaLnBrk="1" hangingPunct="1">
              <a:lnSpc>
                <a:spcPct val="90000"/>
              </a:lnSpc>
            </a:pPr>
            <a:r>
              <a:rPr lang="en-US" altLang="tr-TR" dirty="0"/>
              <a:t>Message Digest</a:t>
            </a:r>
          </a:p>
          <a:p>
            <a:pPr lvl="1" eaLnBrk="1" hangingPunct="1">
              <a:lnSpc>
                <a:spcPct val="90000"/>
              </a:lnSpc>
            </a:pPr>
            <a:r>
              <a:rPr lang="en-US" altLang="tr-TR" dirty="0"/>
              <a:t>similar to encryption, but one-way (recovery not possible)</a:t>
            </a:r>
          </a:p>
          <a:p>
            <a:pPr lvl="1" eaLnBrk="1" hangingPunct="1">
              <a:lnSpc>
                <a:spcPct val="90000"/>
              </a:lnSpc>
            </a:pPr>
            <a:r>
              <a:rPr lang="en-US" altLang="tr-TR" dirty="0"/>
              <a:t>generally no keys are used</a:t>
            </a:r>
          </a:p>
          <a:p>
            <a:pPr eaLnBrk="1" hangingPunct="1">
              <a:lnSpc>
                <a:spcPct val="90000"/>
              </a:lnSpc>
            </a:pPr>
            <a:r>
              <a:rPr lang="en-US" altLang="tr-TR" dirty="0"/>
              <a:t>Digital Signatures and Message Authentication Codes</a:t>
            </a:r>
          </a:p>
          <a:p>
            <a:pPr lvl="1" eaLnBrk="1" hangingPunct="1">
              <a:lnSpc>
                <a:spcPct val="90000"/>
              </a:lnSpc>
            </a:pPr>
            <a:r>
              <a:rPr lang="en-US" altLang="tr-TR" dirty="0"/>
              <a:t>Data appended to, or a cryptographic transformation of, a data unit to prove the source and the integrity of the data</a:t>
            </a:r>
          </a:p>
          <a:p>
            <a:pPr eaLnBrk="1" hangingPunct="1">
              <a:lnSpc>
                <a:spcPct val="90000"/>
              </a:lnSpc>
            </a:pPr>
            <a:r>
              <a:rPr lang="en-US" altLang="tr-TR" dirty="0"/>
              <a:t>Authentication Exchange</a:t>
            </a:r>
          </a:p>
          <a:p>
            <a:pPr lvl="1" eaLnBrk="1" hangingPunct="1">
              <a:lnSpc>
                <a:spcPct val="90000"/>
              </a:lnSpc>
            </a:pPr>
            <a:r>
              <a:rPr lang="en-US" altLang="tr-TR" dirty="0"/>
              <a:t>ensure the identity of an entity by exchanging some information</a:t>
            </a:r>
          </a:p>
        </p:txBody>
      </p:sp>
    </p:spTree>
    <p:extLst>
      <p:ext uri="{BB962C8B-B14F-4D97-AF65-F5344CB8AC3E}">
        <p14:creationId xmlns:p14="http://schemas.microsoft.com/office/powerpoint/2010/main" val="22375600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fld id="{19C8C32C-6892-4DCB-81CD-7593D68E3C84}" type="slidenum">
              <a:rPr lang="en-US" altLang="tr-TR" sz="1400"/>
              <a:pPr/>
              <a:t>33</a:t>
            </a:fld>
            <a:endParaRPr lang="en-US" altLang="tr-TR" sz="1400"/>
          </a:p>
        </p:txBody>
      </p:sp>
      <p:sp>
        <p:nvSpPr>
          <p:cNvPr id="77827" name="Rectangle 2"/>
          <p:cNvSpPr>
            <a:spLocks noGrp="1" noChangeArrowheads="1"/>
          </p:cNvSpPr>
          <p:nvPr>
            <p:ph type="title"/>
          </p:nvPr>
        </p:nvSpPr>
        <p:spPr>
          <a:xfrm>
            <a:off x="1828800" y="304800"/>
            <a:ext cx="8229600" cy="1143000"/>
          </a:xfrm>
        </p:spPr>
        <p:txBody>
          <a:bodyPr/>
          <a:lstStyle/>
          <a:p>
            <a:pPr eaLnBrk="1" hangingPunct="1"/>
            <a:r>
              <a:rPr lang="en-US" altLang="tr-TR" dirty="0"/>
              <a:t>Security Mechanisms</a:t>
            </a:r>
          </a:p>
        </p:txBody>
      </p:sp>
      <p:sp>
        <p:nvSpPr>
          <p:cNvPr id="77828" name="Rectangle 3"/>
          <p:cNvSpPr>
            <a:spLocks noGrp="1" noChangeArrowheads="1"/>
          </p:cNvSpPr>
          <p:nvPr>
            <p:ph type="body" idx="1"/>
          </p:nvPr>
        </p:nvSpPr>
        <p:spPr>
          <a:xfrm>
            <a:off x="2133600" y="1676400"/>
            <a:ext cx="7772400" cy="4114800"/>
          </a:xfrm>
        </p:spPr>
        <p:txBody>
          <a:bodyPr/>
          <a:lstStyle/>
          <a:p>
            <a:pPr eaLnBrk="1" hangingPunct="1"/>
            <a:r>
              <a:rPr lang="en-US" altLang="tr-TR" dirty="0"/>
              <a:t>Notarization</a:t>
            </a:r>
          </a:p>
          <a:p>
            <a:pPr lvl="1" eaLnBrk="1" hangingPunct="1"/>
            <a:r>
              <a:rPr lang="en-US" altLang="tr-TR" dirty="0"/>
              <a:t>use of a trusted third party to assure certain properties of a data exchange</a:t>
            </a:r>
          </a:p>
          <a:p>
            <a:pPr eaLnBrk="1" hangingPunct="1"/>
            <a:r>
              <a:rPr lang="en-US" altLang="tr-TR" dirty="0" err="1"/>
              <a:t>Timestamping</a:t>
            </a:r>
            <a:endParaRPr lang="en-US" altLang="tr-TR" dirty="0"/>
          </a:p>
          <a:p>
            <a:pPr lvl="1" eaLnBrk="1" hangingPunct="1"/>
            <a:r>
              <a:rPr lang="en-US" altLang="tr-TR" dirty="0"/>
              <a:t>inclusion of correct date and time within messages</a:t>
            </a:r>
          </a:p>
        </p:txBody>
      </p:sp>
    </p:spTree>
    <p:extLst>
      <p:ext uri="{BB962C8B-B14F-4D97-AF65-F5344CB8AC3E}">
        <p14:creationId xmlns:p14="http://schemas.microsoft.com/office/powerpoint/2010/main" val="3580986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152400"/>
            <a:ext cx="7583488" cy="838200"/>
          </a:xfrm>
        </p:spPr>
        <p:txBody>
          <a:bodyPr/>
          <a:lstStyle/>
          <a:p>
            <a:pPr>
              <a:defRPr/>
            </a:pPr>
            <a:r>
              <a:rPr lang="en-US" sz="3200" dirty="0"/>
              <a:t>Security Mechanisms (X.800)</a:t>
            </a:r>
          </a:p>
        </p:txBody>
      </p:sp>
      <p:sp>
        <p:nvSpPr>
          <p:cNvPr id="4" name="Rectangle 3"/>
          <p:cNvSpPr txBox="1">
            <a:spLocks noChangeArrowheads="1"/>
          </p:cNvSpPr>
          <p:nvPr/>
        </p:nvSpPr>
        <p:spPr>
          <a:xfrm>
            <a:off x="2133600" y="1219200"/>
            <a:ext cx="7620000" cy="4876800"/>
          </a:xfrm>
          <a:prstGeom prst="rect">
            <a:avLst/>
          </a:prstGeom>
        </p:spPr>
        <p:txBody>
          <a:bodyPr/>
          <a:lstStyle/>
          <a:p>
            <a:pPr marL="282575" indent="-282575" eaLnBrk="0" hangingPunct="0">
              <a:spcBef>
                <a:spcPts val="2000"/>
              </a:spcBef>
              <a:buFont typeface="Calisto MT" pitchFamily="18" charset="0"/>
              <a:buChar char="•"/>
              <a:defRPr/>
            </a:pPr>
            <a:r>
              <a:rPr lang="en-AU" sz="2400" dirty="0"/>
              <a:t>Specific security mechanisms: </a:t>
            </a:r>
            <a:r>
              <a:rPr lang="en-CA" sz="2400" dirty="0"/>
              <a:t>incorporated into the appropriate protocol layer in order to provide some of the OSI security services</a:t>
            </a:r>
          </a:p>
          <a:p>
            <a:pPr marL="577850" lvl="1" indent="-295275" eaLnBrk="0" hangingPunct="0">
              <a:spcBef>
                <a:spcPts val="600"/>
              </a:spcBef>
              <a:buClr>
                <a:srgbClr val="858585"/>
              </a:buClr>
              <a:buFont typeface="Calisto MT" pitchFamily="18" charset="0"/>
              <a:buChar char="•"/>
              <a:defRPr/>
            </a:pPr>
            <a:r>
              <a:rPr lang="en-US" sz="2200" dirty="0" err="1"/>
              <a:t>Encipherment</a:t>
            </a:r>
            <a:endParaRPr lang="en-US" sz="2200" dirty="0"/>
          </a:p>
          <a:p>
            <a:pPr marL="577850" lvl="1" indent="-295275" eaLnBrk="0" hangingPunct="0">
              <a:spcBef>
                <a:spcPts val="600"/>
              </a:spcBef>
              <a:buClr>
                <a:srgbClr val="858585"/>
              </a:buClr>
              <a:buFont typeface="Calisto MT" pitchFamily="18" charset="0"/>
              <a:buChar char="•"/>
              <a:defRPr/>
            </a:pPr>
            <a:r>
              <a:rPr lang="en-US" sz="2200" dirty="0"/>
              <a:t>digital signatures</a:t>
            </a:r>
          </a:p>
          <a:p>
            <a:pPr marL="577850" lvl="1" indent="-295275" eaLnBrk="0" hangingPunct="0">
              <a:spcBef>
                <a:spcPts val="600"/>
              </a:spcBef>
              <a:buClr>
                <a:srgbClr val="858585"/>
              </a:buClr>
              <a:buFont typeface="Calisto MT" pitchFamily="18" charset="0"/>
              <a:buChar char="•"/>
              <a:defRPr/>
            </a:pPr>
            <a:r>
              <a:rPr lang="en-US" sz="2200" dirty="0"/>
              <a:t>access controls</a:t>
            </a:r>
          </a:p>
          <a:p>
            <a:pPr marL="577850" lvl="1" indent="-295275" eaLnBrk="0" hangingPunct="0">
              <a:spcBef>
                <a:spcPts val="600"/>
              </a:spcBef>
              <a:buClr>
                <a:srgbClr val="858585"/>
              </a:buClr>
              <a:buFont typeface="Calisto MT" pitchFamily="18" charset="0"/>
              <a:buChar char="•"/>
              <a:defRPr/>
            </a:pPr>
            <a:r>
              <a:rPr lang="en-US" sz="2200" dirty="0"/>
              <a:t>data integrity</a:t>
            </a:r>
          </a:p>
          <a:p>
            <a:pPr marL="577850" lvl="1" indent="-295275" eaLnBrk="0" hangingPunct="0">
              <a:spcBef>
                <a:spcPts val="600"/>
              </a:spcBef>
              <a:buClr>
                <a:srgbClr val="858585"/>
              </a:buClr>
              <a:buFont typeface="Calisto MT" pitchFamily="18" charset="0"/>
              <a:buChar char="•"/>
              <a:defRPr/>
            </a:pPr>
            <a:r>
              <a:rPr lang="en-US" sz="2200" dirty="0"/>
              <a:t>authentication exchange</a:t>
            </a:r>
          </a:p>
          <a:p>
            <a:pPr marL="577850" lvl="1" indent="-295275" eaLnBrk="0" hangingPunct="0">
              <a:spcBef>
                <a:spcPts val="600"/>
              </a:spcBef>
              <a:buClr>
                <a:srgbClr val="858585"/>
              </a:buClr>
              <a:buFont typeface="Calisto MT" pitchFamily="18" charset="0"/>
              <a:buChar char="•"/>
              <a:defRPr/>
            </a:pPr>
            <a:r>
              <a:rPr lang="en-US" sz="2200" dirty="0"/>
              <a:t>traffic padding</a:t>
            </a:r>
          </a:p>
          <a:p>
            <a:pPr marL="577850" lvl="1" indent="-295275" eaLnBrk="0" hangingPunct="0">
              <a:spcBef>
                <a:spcPts val="600"/>
              </a:spcBef>
              <a:buClr>
                <a:srgbClr val="858585"/>
              </a:buClr>
              <a:buFont typeface="Calisto MT" pitchFamily="18" charset="0"/>
              <a:buChar char="•"/>
              <a:defRPr/>
            </a:pPr>
            <a:r>
              <a:rPr lang="en-US" sz="2200" dirty="0"/>
              <a:t>routing control</a:t>
            </a:r>
          </a:p>
          <a:p>
            <a:pPr marL="577850" lvl="1" indent="-295275" eaLnBrk="0" hangingPunct="0">
              <a:spcBef>
                <a:spcPts val="600"/>
              </a:spcBef>
              <a:buClr>
                <a:srgbClr val="858585"/>
              </a:buClr>
              <a:buFont typeface="Calisto MT" pitchFamily="18" charset="0"/>
              <a:buChar char="•"/>
              <a:defRPr/>
            </a:pPr>
            <a:r>
              <a:rPr lang="en-US" sz="2200" dirty="0"/>
              <a:t>notarization</a:t>
            </a:r>
            <a:endParaRPr lang="en-AU" sz="2200" dirty="0"/>
          </a:p>
          <a:p>
            <a:pPr marL="282575" indent="-282575">
              <a:lnSpc>
                <a:spcPct val="90000"/>
              </a:lnSpc>
              <a:spcBef>
                <a:spcPts val="2000"/>
              </a:spcBef>
              <a:defRPr/>
            </a:pPr>
            <a:endParaRPr lang="en-AU" sz="2000" dirty="0">
              <a:effectLst>
                <a:outerShdw blurRad="38100" dist="38100" dir="2700000" algn="tl">
                  <a:srgbClr val="000000">
                    <a:alpha val="43137"/>
                  </a:srgbClr>
                </a:outerShdw>
              </a:effectLst>
            </a:endParaRPr>
          </a:p>
        </p:txBody>
      </p:sp>
      <p:sp>
        <p:nvSpPr>
          <p:cNvPr id="3" name="Slide Number Placeholder 2">
            <a:extLst>
              <a:ext uri="{FF2B5EF4-FFF2-40B4-BE49-F238E27FC236}">
                <a16:creationId xmlns:a16="http://schemas.microsoft.com/office/drawing/2014/main" id="{F3346D5D-79BE-41D0-B4C6-08F1CE6184E7}"/>
              </a:ext>
            </a:extLst>
          </p:cNvPr>
          <p:cNvSpPr>
            <a:spLocks noGrp="1"/>
          </p:cNvSpPr>
          <p:nvPr>
            <p:ph type="sldNum" sz="quarter" idx="11"/>
          </p:nvPr>
        </p:nvSpPr>
        <p:spPr/>
        <p:txBody>
          <a:bodyPr/>
          <a:lstStyle/>
          <a:p>
            <a:pPr>
              <a:defRPr/>
            </a:pPr>
            <a:fld id="{3D1DDD1E-8083-4C2F-82FA-F0F2767FCC10}" type="slidenum">
              <a:rPr lang="en-US" smtClean="0"/>
              <a:pPr>
                <a:defRPr/>
              </a:pPr>
              <a:t>34</a:t>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152400"/>
            <a:ext cx="7583488" cy="774700"/>
          </a:xfrm>
        </p:spPr>
        <p:txBody>
          <a:bodyPr/>
          <a:lstStyle/>
          <a:p>
            <a:pPr>
              <a:defRPr/>
            </a:pPr>
            <a:endParaRPr lang="en-US"/>
          </a:p>
        </p:txBody>
      </p:sp>
      <p:pic>
        <p:nvPicPr>
          <p:cNvPr id="62467" name="Picture 12"/>
          <p:cNvPicPr>
            <a:picLocks noChangeAspect="1" noChangeArrowheads="1"/>
          </p:cNvPicPr>
          <p:nvPr/>
        </p:nvPicPr>
        <p:blipFill>
          <a:blip r:embed="rId2"/>
          <a:srcRect/>
          <a:stretch>
            <a:fillRect/>
          </a:stretch>
        </p:blipFill>
        <p:spPr bwMode="auto">
          <a:xfrm>
            <a:off x="2971801" y="1066801"/>
            <a:ext cx="5338763" cy="5438775"/>
          </a:xfrm>
          <a:prstGeom prst="rect">
            <a:avLst/>
          </a:prstGeom>
          <a:noFill/>
          <a:ln w="9525">
            <a:noFill/>
            <a:miter lim="800000"/>
            <a:headEnd/>
            <a:tailEnd/>
          </a:ln>
        </p:spPr>
      </p:pic>
      <p:sp>
        <p:nvSpPr>
          <p:cNvPr id="3" name="Slide Number Placeholder 2">
            <a:extLst>
              <a:ext uri="{FF2B5EF4-FFF2-40B4-BE49-F238E27FC236}">
                <a16:creationId xmlns:a16="http://schemas.microsoft.com/office/drawing/2014/main" id="{3E8C450F-416F-435A-B982-2F68288A0CE0}"/>
              </a:ext>
            </a:extLst>
          </p:cNvPr>
          <p:cNvSpPr>
            <a:spLocks noGrp="1"/>
          </p:cNvSpPr>
          <p:nvPr>
            <p:ph type="sldNum" sz="quarter" idx="11"/>
          </p:nvPr>
        </p:nvSpPr>
        <p:spPr/>
        <p:txBody>
          <a:bodyPr/>
          <a:lstStyle/>
          <a:p>
            <a:pPr>
              <a:defRPr/>
            </a:pPr>
            <a:fld id="{BF115A7D-E909-42B9-8383-73B725758CD1}" type="slidenum">
              <a:rPr lang="en-US" smtClean="0"/>
              <a:pPr>
                <a:defRPr/>
              </a:pPr>
              <a:t>35</a:t>
            </a:fld>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4"/>
          <p:cNvPicPr>
            <a:picLocks noChangeAspect="1"/>
          </p:cNvPicPr>
          <p:nvPr/>
        </p:nvPicPr>
        <p:blipFill>
          <a:blip r:embed="rId3" cstate="print"/>
          <a:srcRect t="-1222" b="1222"/>
          <a:stretch>
            <a:fillRect/>
          </a:stretch>
        </p:blipFill>
        <p:spPr bwMode="auto">
          <a:xfrm>
            <a:off x="1524001" y="-133350"/>
            <a:ext cx="5686425" cy="6991350"/>
          </a:xfrm>
          <a:prstGeom prst="rect">
            <a:avLst/>
          </a:prstGeom>
          <a:noFill/>
          <a:ln w="9525">
            <a:noFill/>
            <a:miter lim="800000"/>
            <a:headEnd/>
            <a:tailEnd/>
          </a:ln>
        </p:spPr>
      </p:pic>
      <p:sp>
        <p:nvSpPr>
          <p:cNvPr id="7" name="Rectangle 6"/>
          <p:cNvSpPr/>
          <p:nvPr/>
        </p:nvSpPr>
        <p:spPr>
          <a:xfrm>
            <a:off x="7391400" y="990601"/>
            <a:ext cx="3124200" cy="4094163"/>
          </a:xfrm>
          <a:prstGeom prst="rect">
            <a:avLst/>
          </a:prstGeom>
        </p:spPr>
        <p:txBody>
          <a:bodyPr>
            <a:spAutoFit/>
          </a:bodyPr>
          <a:lstStyle/>
          <a:p>
            <a:pPr algn="ctr">
              <a:defRPr/>
            </a:pPr>
            <a:r>
              <a:rPr lang="en-US" sz="4000" dirty="0">
                <a:solidFill>
                  <a:schemeClr val="tx2"/>
                </a:solidFill>
                <a:ea typeface="ＭＳ Ｐゴシック" pitchFamily="-1" charset="-128"/>
                <a:cs typeface="ＭＳ Ｐゴシック" pitchFamily="-1" charset="-128"/>
              </a:rPr>
              <a:t>   </a:t>
            </a:r>
          </a:p>
          <a:p>
            <a:pPr algn="ctr">
              <a:defRPr/>
            </a:pPr>
            <a:r>
              <a:rPr lang="en-US" sz="3600" dirty="0">
                <a:solidFill>
                  <a:schemeClr val="tx2"/>
                </a:solidFill>
                <a:ea typeface="ＭＳ Ｐゴシック" pitchFamily="-1" charset="-128"/>
                <a:cs typeface="ＭＳ Ｐゴシック" pitchFamily="-1" charset="-128"/>
              </a:rPr>
              <a:t>Security Mechanisms </a:t>
            </a:r>
          </a:p>
          <a:p>
            <a:pPr algn="ctr">
              <a:defRPr/>
            </a:pPr>
            <a:r>
              <a:rPr lang="en-US" sz="3600" dirty="0">
                <a:solidFill>
                  <a:schemeClr val="tx2"/>
                </a:solidFill>
                <a:ea typeface="ＭＳ Ｐゴシック" pitchFamily="-1" charset="-128"/>
                <a:cs typeface="ＭＳ Ｐゴシック" pitchFamily="-1" charset="-128"/>
              </a:rPr>
              <a:t>(X.800) </a:t>
            </a:r>
          </a:p>
          <a:p>
            <a:pPr algn="ctr">
              <a:defRPr/>
            </a:pPr>
            <a:endParaRPr lang="en-US" sz="3600" dirty="0">
              <a:solidFill>
                <a:schemeClr val="tx2"/>
              </a:solidFill>
              <a:ea typeface="ＭＳ Ｐゴシック" pitchFamily="-1" charset="-128"/>
              <a:cs typeface="ＭＳ Ｐゴシック" pitchFamily="-1" charset="-128"/>
            </a:endParaRPr>
          </a:p>
          <a:p>
            <a:pPr algn="ctr">
              <a:defRPr/>
            </a:pPr>
            <a:endParaRPr lang="en-US" sz="3600" dirty="0">
              <a:solidFill>
                <a:schemeClr val="tx2"/>
              </a:solidFill>
              <a:ea typeface="ＭＳ Ｐゴシック" pitchFamily="-1" charset="-128"/>
              <a:cs typeface="ＭＳ Ｐゴシック" pitchFamily="-1" charset="-128"/>
            </a:endParaRPr>
          </a:p>
          <a:p>
            <a:pPr algn="ctr">
              <a:defRPr/>
            </a:pPr>
            <a:endParaRPr lang="en-US" sz="2000" dirty="0">
              <a:solidFill>
                <a:schemeClr val="tx2"/>
              </a:solidFill>
              <a:ea typeface="ＭＳ Ｐゴシック" pitchFamily="-1" charset="-128"/>
              <a:cs typeface="ＭＳ Ｐゴシック" pitchFamily="-1" charset="-128"/>
            </a:endParaRPr>
          </a:p>
          <a:p>
            <a:pPr algn="ctr">
              <a:defRPr/>
            </a:pPr>
            <a:endParaRPr lang="en-US" sz="2000" dirty="0">
              <a:solidFill>
                <a:schemeClr val="tx2"/>
              </a:solidFill>
              <a:ea typeface="ＭＳ Ｐゴシック" pitchFamily="-1" charset="-128"/>
              <a:cs typeface="ＭＳ Ｐゴシック" pitchFamily="-1" charset="-128"/>
            </a:endParaRPr>
          </a:p>
        </p:txBody>
      </p:sp>
      <p:sp>
        <p:nvSpPr>
          <p:cNvPr id="2" name="Slide Number Placeholder 1">
            <a:extLst>
              <a:ext uri="{FF2B5EF4-FFF2-40B4-BE49-F238E27FC236}">
                <a16:creationId xmlns:a16="http://schemas.microsoft.com/office/drawing/2014/main" id="{E9CAB0FA-06B5-49CA-BB0F-359CA3C9A1C6}"/>
              </a:ext>
            </a:extLst>
          </p:cNvPr>
          <p:cNvSpPr>
            <a:spLocks noGrp="1"/>
          </p:cNvSpPr>
          <p:nvPr>
            <p:ph type="sldNum" sz="quarter" idx="12"/>
          </p:nvPr>
        </p:nvSpPr>
        <p:spPr/>
        <p:txBody>
          <a:bodyPr/>
          <a:lstStyle/>
          <a:p>
            <a:pPr>
              <a:defRPr/>
            </a:pPr>
            <a:fld id="{CD1AD4A7-0882-4109-99AA-A63B3268F595}" type="slidenum">
              <a:rPr lang="en-US" smtClean="0"/>
              <a:pPr>
                <a:defRPr/>
              </a:pPr>
              <a:t>36</a:t>
            </a:fld>
            <a:endParaRPr lang="en-US" dirty="0"/>
          </a:p>
        </p:txBody>
      </p:sp>
    </p:spTree>
  </p:cSld>
  <p:clrMapOvr>
    <a:masterClrMapping/>
  </p:clrMapOvr>
  <p:transition spd="med">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152400"/>
            <a:ext cx="7583488" cy="774700"/>
          </a:xfrm>
        </p:spPr>
        <p:txBody>
          <a:bodyPr/>
          <a:lstStyle/>
          <a:p>
            <a:pPr>
              <a:defRPr/>
            </a:pPr>
            <a:r>
              <a:rPr lang="en-CA" dirty="0"/>
              <a:t>Relationship Between Security Services and Mechanisms</a:t>
            </a:r>
            <a:endParaRPr lang="en-US" dirty="0"/>
          </a:p>
        </p:txBody>
      </p:sp>
      <p:pic>
        <p:nvPicPr>
          <p:cNvPr id="65539" name="Picture 12"/>
          <p:cNvPicPr>
            <a:picLocks noChangeAspect="1" noChangeArrowheads="1"/>
          </p:cNvPicPr>
          <p:nvPr/>
        </p:nvPicPr>
        <p:blipFill>
          <a:blip r:embed="rId2"/>
          <a:srcRect/>
          <a:stretch>
            <a:fillRect/>
          </a:stretch>
        </p:blipFill>
        <p:spPr bwMode="auto">
          <a:xfrm>
            <a:off x="1752600" y="2209801"/>
            <a:ext cx="8720138" cy="2333625"/>
          </a:xfrm>
          <a:prstGeom prst="rect">
            <a:avLst/>
          </a:prstGeom>
          <a:noFill/>
          <a:ln w="9525">
            <a:noFill/>
            <a:miter lim="800000"/>
            <a:headEnd/>
            <a:tailEnd/>
          </a:ln>
        </p:spPr>
      </p:pic>
      <p:sp>
        <p:nvSpPr>
          <p:cNvPr id="3" name="Slide Number Placeholder 2">
            <a:extLst>
              <a:ext uri="{FF2B5EF4-FFF2-40B4-BE49-F238E27FC236}">
                <a16:creationId xmlns:a16="http://schemas.microsoft.com/office/drawing/2014/main" id="{7893F081-B038-49F4-BC20-8D25C19EE05D}"/>
              </a:ext>
            </a:extLst>
          </p:cNvPr>
          <p:cNvSpPr>
            <a:spLocks noGrp="1"/>
          </p:cNvSpPr>
          <p:nvPr>
            <p:ph type="sldNum" sz="quarter" idx="11"/>
          </p:nvPr>
        </p:nvSpPr>
        <p:spPr/>
        <p:txBody>
          <a:bodyPr/>
          <a:lstStyle/>
          <a:p>
            <a:pPr>
              <a:defRPr/>
            </a:pPr>
            <a:fld id="{BF115A7D-E909-42B9-8383-73B725758CD1}" type="slidenum">
              <a:rPr lang="en-US" smtClean="0"/>
              <a:pPr>
                <a:defRPr/>
              </a:pPr>
              <a:t>37</a:t>
            </a:fld>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2303464" y="63500"/>
            <a:ext cx="7583487" cy="1282700"/>
          </a:xfrm>
          <a:prstGeom prst="rect">
            <a:avLst/>
          </a:prstGeom>
        </p:spPr>
        <p:txBody>
          <a:bodyPr>
            <a:normAutofit/>
          </a:bodyPr>
          <a:lstStyle/>
          <a:p>
            <a:pPr>
              <a:defRPr/>
            </a:pPr>
            <a:r>
              <a:rPr lang="en-US" dirty="0">
                <a:ea typeface="ＭＳ Ｐゴシック" pitchFamily="-107" charset="-128"/>
                <a:cs typeface="ＭＳ Ｐゴシック" pitchFamily="-107" charset="-128"/>
              </a:rPr>
              <a:t>Model for Network Security</a:t>
            </a:r>
            <a:endParaRPr lang="en-AU" dirty="0">
              <a:ea typeface="ＭＳ Ｐゴシック" pitchFamily="-107" charset="-128"/>
              <a:cs typeface="ＭＳ Ｐゴシック" pitchFamily="-107" charset="-128"/>
            </a:endParaRPr>
          </a:p>
        </p:txBody>
      </p:sp>
      <p:pic>
        <p:nvPicPr>
          <p:cNvPr id="74755" name="Picture 3" descr="f2.pdf"/>
          <p:cNvPicPr>
            <a:picLocks noChangeAspect="1"/>
          </p:cNvPicPr>
          <p:nvPr/>
        </p:nvPicPr>
        <p:blipFill>
          <a:blip r:embed="rId3" cstate="print"/>
          <a:srcRect t="12941" r="2727" b="11765"/>
          <a:stretch>
            <a:fillRect/>
          </a:stretch>
        </p:blipFill>
        <p:spPr bwMode="auto">
          <a:xfrm>
            <a:off x="1524000" y="1066800"/>
            <a:ext cx="9131300" cy="5462588"/>
          </a:xfrm>
          <a:prstGeom prst="rect">
            <a:avLst/>
          </a:prstGeom>
          <a:noFill/>
          <a:ln w="9525">
            <a:noFill/>
            <a:miter lim="800000"/>
            <a:headEnd/>
            <a:tailEnd/>
          </a:ln>
        </p:spPr>
      </p:pic>
      <p:sp>
        <p:nvSpPr>
          <p:cNvPr id="2" name="Slide Number Placeholder 1">
            <a:extLst>
              <a:ext uri="{FF2B5EF4-FFF2-40B4-BE49-F238E27FC236}">
                <a16:creationId xmlns:a16="http://schemas.microsoft.com/office/drawing/2014/main" id="{D8C17C56-93EF-4F8E-9E47-D531C760E415}"/>
              </a:ext>
            </a:extLst>
          </p:cNvPr>
          <p:cNvSpPr>
            <a:spLocks noGrp="1"/>
          </p:cNvSpPr>
          <p:nvPr>
            <p:ph type="sldNum" sz="quarter" idx="12"/>
          </p:nvPr>
        </p:nvSpPr>
        <p:spPr/>
        <p:txBody>
          <a:bodyPr/>
          <a:lstStyle/>
          <a:p>
            <a:pPr>
              <a:defRPr/>
            </a:pPr>
            <a:fld id="{9D903451-7FB5-4754-85AC-46675494811D}" type="slidenum">
              <a:rPr lang="en-US" smtClean="0"/>
              <a:pPr>
                <a:defRPr/>
              </a:pPr>
              <a:t>38</a:t>
            </a:fld>
            <a:endParaRPr lang="en-US" dirty="0"/>
          </a:p>
        </p:txBody>
      </p:sp>
    </p:spTree>
  </p:cSld>
  <p:clrMapOvr>
    <a:masterClrMapping/>
  </p:clrMapOvr>
  <p:transition>
    <p:dissolv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2303464" y="63500"/>
            <a:ext cx="7583487" cy="1282700"/>
          </a:xfrm>
          <a:prstGeom prst="rect">
            <a:avLst/>
          </a:prstGeom>
        </p:spPr>
        <p:txBody>
          <a:bodyPr/>
          <a:lstStyle/>
          <a:p>
            <a:pPr>
              <a:defRPr/>
            </a:pPr>
            <a:r>
              <a:rPr lang="en-US" dirty="0">
                <a:ea typeface="ＭＳ Ｐゴシック" pitchFamily="34" charset="-128"/>
              </a:rPr>
              <a:t>A Model for Network Security</a:t>
            </a:r>
            <a:endParaRPr lang="en-AU" altLang="zh-TW" dirty="0">
              <a:ea typeface="ＭＳ Ｐゴシック" pitchFamily="34" charset="-128"/>
            </a:endParaRPr>
          </a:p>
        </p:txBody>
      </p:sp>
      <p:sp>
        <p:nvSpPr>
          <p:cNvPr id="40963" name="Rectangle 3"/>
          <p:cNvSpPr>
            <a:spLocks noGrp="1" noChangeArrowheads="1"/>
          </p:cNvSpPr>
          <p:nvPr>
            <p:ph type="body" idx="4294967295"/>
          </p:nvPr>
        </p:nvSpPr>
        <p:spPr>
          <a:xfrm>
            <a:off x="2209801" y="1371601"/>
            <a:ext cx="7583487" cy="4297363"/>
          </a:xfrm>
          <a:prstGeom prst="rect">
            <a:avLst/>
          </a:prstGeom>
        </p:spPr>
        <p:txBody>
          <a:bodyPr>
            <a:normAutofit/>
          </a:bodyPr>
          <a:lstStyle/>
          <a:p>
            <a:pPr marL="609600" indent="-609600">
              <a:defRPr/>
            </a:pPr>
            <a:r>
              <a:rPr lang="en-AU" altLang="zh-TW" dirty="0">
                <a:ea typeface="ＭＳ Ｐゴシック" pitchFamily="34" charset="-128"/>
              </a:rPr>
              <a:t>Using this model requires us to: </a:t>
            </a:r>
          </a:p>
          <a:p>
            <a:pPr marL="990600" lvl="1" indent="-533400">
              <a:buClr>
                <a:schemeClr val="bg2">
                  <a:lumMod val="60000"/>
                  <a:lumOff val="40000"/>
                </a:schemeClr>
              </a:buClr>
              <a:buFont typeface="Times" pitchFamily="18" charset="0"/>
              <a:buAutoNum type="arabicPeriod"/>
              <a:defRPr/>
            </a:pPr>
            <a:r>
              <a:rPr lang="en-AU" altLang="zh-TW" dirty="0">
                <a:ea typeface="ＭＳ Ｐゴシック" pitchFamily="34" charset="-128"/>
              </a:rPr>
              <a:t>Design a suitable </a:t>
            </a:r>
            <a:r>
              <a:rPr lang="en-AU" altLang="zh-TW" dirty="0">
                <a:solidFill>
                  <a:srgbClr val="FF0066"/>
                </a:solidFill>
                <a:ea typeface="ＭＳ Ｐゴシック" pitchFamily="34" charset="-128"/>
              </a:rPr>
              <a:t>algorithm</a:t>
            </a:r>
            <a:r>
              <a:rPr lang="en-AU" altLang="zh-TW" dirty="0">
                <a:ea typeface="ＭＳ Ｐゴシック" pitchFamily="34" charset="-128"/>
              </a:rPr>
              <a:t> for the security transformation </a:t>
            </a:r>
          </a:p>
          <a:p>
            <a:pPr marL="990600" lvl="1" indent="-533400">
              <a:buClr>
                <a:schemeClr val="bg2">
                  <a:lumMod val="60000"/>
                  <a:lumOff val="40000"/>
                </a:schemeClr>
              </a:buClr>
              <a:buFont typeface="Times" pitchFamily="18" charset="0"/>
              <a:buAutoNum type="arabicPeriod"/>
              <a:defRPr/>
            </a:pPr>
            <a:r>
              <a:rPr lang="en-AU" altLang="zh-TW" dirty="0">
                <a:ea typeface="ＭＳ Ｐゴシック" pitchFamily="34" charset="-128"/>
              </a:rPr>
              <a:t>Generate the </a:t>
            </a:r>
            <a:r>
              <a:rPr lang="en-AU" altLang="zh-TW" dirty="0">
                <a:solidFill>
                  <a:srgbClr val="FF0066"/>
                </a:solidFill>
                <a:ea typeface="ＭＳ Ｐゴシック" pitchFamily="34" charset="-128"/>
              </a:rPr>
              <a:t>secret information (keys) </a:t>
            </a:r>
            <a:r>
              <a:rPr lang="en-AU" altLang="zh-TW" dirty="0">
                <a:ea typeface="ＭＳ Ｐゴシック" pitchFamily="34" charset="-128"/>
              </a:rPr>
              <a:t>used by the algorithm </a:t>
            </a:r>
          </a:p>
          <a:p>
            <a:pPr marL="990600" lvl="1" indent="-533400">
              <a:buClr>
                <a:schemeClr val="bg2">
                  <a:lumMod val="60000"/>
                  <a:lumOff val="40000"/>
                </a:schemeClr>
              </a:buClr>
              <a:buFont typeface="Times" pitchFamily="18" charset="0"/>
              <a:buAutoNum type="arabicPeriod"/>
              <a:defRPr/>
            </a:pPr>
            <a:r>
              <a:rPr lang="en-AU" altLang="zh-TW" dirty="0">
                <a:ea typeface="ＭＳ Ｐゴシック" pitchFamily="34" charset="-128"/>
              </a:rPr>
              <a:t>Develop methods to </a:t>
            </a:r>
            <a:r>
              <a:rPr lang="en-AU" altLang="zh-TW" dirty="0">
                <a:solidFill>
                  <a:srgbClr val="FF0000"/>
                </a:solidFill>
                <a:ea typeface="ＭＳ Ｐゴシック" pitchFamily="34" charset="-128"/>
              </a:rPr>
              <a:t>distribute and share </a:t>
            </a:r>
            <a:r>
              <a:rPr lang="en-AU" altLang="zh-TW" dirty="0">
                <a:ea typeface="ＭＳ Ｐゴシック" pitchFamily="34" charset="-128"/>
              </a:rPr>
              <a:t>the secret information </a:t>
            </a:r>
          </a:p>
          <a:p>
            <a:pPr marL="990600" lvl="1" indent="-533400">
              <a:buClr>
                <a:schemeClr val="bg2">
                  <a:lumMod val="60000"/>
                  <a:lumOff val="40000"/>
                </a:schemeClr>
              </a:buClr>
              <a:buFont typeface="Times" pitchFamily="18" charset="0"/>
              <a:buAutoNum type="arabicPeriod"/>
              <a:defRPr/>
            </a:pPr>
            <a:r>
              <a:rPr lang="en-AU" altLang="zh-TW" dirty="0">
                <a:ea typeface="ＭＳ Ｐゴシック" pitchFamily="34" charset="-128"/>
              </a:rPr>
              <a:t>Specify a </a:t>
            </a:r>
            <a:r>
              <a:rPr lang="en-AU" altLang="zh-TW" dirty="0">
                <a:solidFill>
                  <a:srgbClr val="FF0066"/>
                </a:solidFill>
                <a:ea typeface="ＭＳ Ｐゴシック" pitchFamily="34" charset="-128"/>
              </a:rPr>
              <a:t>protocol</a:t>
            </a:r>
            <a:r>
              <a:rPr lang="en-AU" altLang="zh-TW" dirty="0">
                <a:ea typeface="ＭＳ Ｐゴシック" pitchFamily="34" charset="-128"/>
              </a:rPr>
              <a:t> enabling the principals to use the transformation and secret information for a security service</a:t>
            </a:r>
          </a:p>
          <a:p>
            <a:pPr marL="57150" indent="0">
              <a:buNone/>
              <a:defRPr/>
            </a:pPr>
            <a:endParaRPr lang="en-AU" altLang="zh-TW" dirty="0">
              <a:ea typeface="ＭＳ Ｐゴシック" pitchFamily="34" charset="-128"/>
            </a:endParaRPr>
          </a:p>
        </p:txBody>
      </p:sp>
      <p:sp>
        <p:nvSpPr>
          <p:cNvPr id="2" name="Slide Number Placeholder 1">
            <a:extLst>
              <a:ext uri="{FF2B5EF4-FFF2-40B4-BE49-F238E27FC236}">
                <a16:creationId xmlns:a16="http://schemas.microsoft.com/office/drawing/2014/main" id="{AAA71228-4D2A-4D1A-B482-952E4C176F36}"/>
              </a:ext>
            </a:extLst>
          </p:cNvPr>
          <p:cNvSpPr>
            <a:spLocks noGrp="1"/>
          </p:cNvSpPr>
          <p:nvPr>
            <p:ph type="sldNum" sz="quarter" idx="12"/>
          </p:nvPr>
        </p:nvSpPr>
        <p:spPr/>
        <p:txBody>
          <a:bodyPr/>
          <a:lstStyle/>
          <a:p>
            <a:pPr>
              <a:defRPr/>
            </a:pPr>
            <a:fld id="{9D903451-7FB5-4754-85AC-46675494811D}" type="slidenum">
              <a:rPr lang="en-US" smtClean="0"/>
              <a:pPr>
                <a:defRPr/>
              </a:pPr>
              <a:t>39</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152400"/>
            <a:ext cx="7583488" cy="1079500"/>
          </a:xfrm>
        </p:spPr>
        <p:txBody>
          <a:bodyPr/>
          <a:lstStyle/>
          <a:p>
            <a:pPr>
              <a:defRPr/>
            </a:pPr>
            <a:endParaRPr lang="en-US"/>
          </a:p>
        </p:txBody>
      </p:sp>
      <p:sp>
        <p:nvSpPr>
          <p:cNvPr id="5" name="Rectangle 4"/>
          <p:cNvSpPr/>
          <p:nvPr/>
        </p:nvSpPr>
        <p:spPr>
          <a:xfrm>
            <a:off x="1981200" y="3276601"/>
            <a:ext cx="8153400" cy="1262063"/>
          </a:xfrm>
          <a:prstGeom prst="rect">
            <a:avLst/>
          </a:prstGeom>
        </p:spPr>
        <p:txBody>
          <a:bodyPr>
            <a:spAutoFit/>
          </a:bodyPr>
          <a:lstStyle/>
          <a:p>
            <a:pPr algn="just">
              <a:defRPr/>
            </a:pPr>
            <a:r>
              <a:rPr lang="en-US" sz="2400" b="1" dirty="0">
                <a:solidFill>
                  <a:srgbClr val="FF0000"/>
                </a:solidFill>
                <a:latin typeface="Times New Roman" pitchFamily="18" charset="0"/>
              </a:rPr>
              <a:t>Integrity :</a:t>
            </a:r>
            <a:r>
              <a:rPr lang="en-US" sz="2400" b="1" dirty="0">
                <a:solidFill>
                  <a:schemeClr val="hlink"/>
                </a:solidFill>
                <a:latin typeface="Times New Roman" pitchFamily="18" charset="0"/>
              </a:rPr>
              <a:t>  </a:t>
            </a:r>
            <a:r>
              <a:rPr lang="en-US" sz="2400" kern="0" dirty="0">
                <a:solidFill>
                  <a:sysClr val="windowText" lastClr="000000"/>
                </a:solidFill>
                <a:latin typeface="Times New Roman" pitchFamily="18" charset="0"/>
              </a:rPr>
              <a:t>Information needs to be changed constantly. Integrity means that changes need to be done only by authorized entities and through authorized mechanisms</a:t>
            </a:r>
            <a:r>
              <a:rPr lang="en-US" sz="2800" kern="0" dirty="0">
                <a:solidFill>
                  <a:sysClr val="windowText" lastClr="000000"/>
                </a:solidFill>
                <a:latin typeface="Times New Roman" pitchFamily="18" charset="0"/>
              </a:rPr>
              <a:t>. </a:t>
            </a:r>
          </a:p>
        </p:txBody>
      </p:sp>
      <p:sp>
        <p:nvSpPr>
          <p:cNvPr id="6" name="Rectangle 5"/>
          <p:cNvSpPr/>
          <p:nvPr/>
        </p:nvSpPr>
        <p:spPr>
          <a:xfrm>
            <a:off x="1905000" y="4800600"/>
            <a:ext cx="8305800" cy="1570038"/>
          </a:xfrm>
          <a:prstGeom prst="rect">
            <a:avLst/>
          </a:prstGeom>
        </p:spPr>
        <p:txBody>
          <a:bodyPr>
            <a:spAutoFit/>
          </a:bodyPr>
          <a:lstStyle/>
          <a:p>
            <a:pPr algn="just">
              <a:defRPr/>
            </a:pPr>
            <a:r>
              <a:rPr lang="en-US" sz="2400" b="1" dirty="0">
                <a:solidFill>
                  <a:srgbClr val="FF0000"/>
                </a:solidFill>
                <a:latin typeface="Times New Roman" pitchFamily="18" charset="0"/>
              </a:rPr>
              <a:t>Availability :</a:t>
            </a:r>
            <a:r>
              <a:rPr lang="en-US" sz="2400" b="1" dirty="0">
                <a:solidFill>
                  <a:schemeClr val="hlink"/>
                </a:solidFill>
                <a:latin typeface="Times New Roman" pitchFamily="18" charset="0"/>
              </a:rPr>
              <a:t> </a:t>
            </a:r>
            <a:r>
              <a:rPr lang="en-US" sz="2400" dirty="0">
                <a:solidFill>
                  <a:srgbClr val="000000"/>
                </a:solidFill>
                <a:latin typeface="Times New Roman" pitchFamily="18" charset="0"/>
              </a:rPr>
              <a:t>The information created and stored by an organization needs to be available to authorized entities. Information needs to be constantly changed, which means it must be accessible to authorized entities.</a:t>
            </a:r>
            <a:endParaRPr lang="en-US" sz="2400" dirty="0"/>
          </a:p>
        </p:txBody>
      </p:sp>
      <p:sp>
        <p:nvSpPr>
          <p:cNvPr id="25605" name="Rectangle 6"/>
          <p:cNvSpPr>
            <a:spLocks noChangeArrowheads="1"/>
          </p:cNvSpPr>
          <p:nvPr/>
        </p:nvSpPr>
        <p:spPr bwMode="auto">
          <a:xfrm>
            <a:off x="2057400" y="1219200"/>
            <a:ext cx="8305800" cy="1938338"/>
          </a:xfrm>
          <a:prstGeom prst="rect">
            <a:avLst/>
          </a:prstGeom>
          <a:noFill/>
          <a:ln w="9525">
            <a:noFill/>
            <a:miter lim="800000"/>
            <a:headEnd/>
            <a:tailEnd/>
          </a:ln>
        </p:spPr>
        <p:txBody>
          <a:bodyPr>
            <a:spAutoFit/>
          </a:bodyPr>
          <a:lstStyle/>
          <a:p>
            <a:pPr algn="just"/>
            <a:r>
              <a:rPr lang="en-US" sz="2400" b="1" dirty="0">
                <a:solidFill>
                  <a:srgbClr val="FF0000"/>
                </a:solidFill>
                <a:latin typeface="Times New Roman" pitchFamily="18" charset="0"/>
              </a:rPr>
              <a:t>Confidentiality</a:t>
            </a:r>
            <a:r>
              <a:rPr lang="en-US" sz="2400" dirty="0">
                <a:solidFill>
                  <a:schemeClr val="bg2"/>
                </a:solidFill>
                <a:latin typeface="Times New Roman" pitchFamily="18" charset="0"/>
              </a:rPr>
              <a:t> </a:t>
            </a:r>
            <a:r>
              <a:rPr lang="en-US" sz="2400" dirty="0">
                <a:latin typeface="Times New Roman" pitchFamily="18" charset="0"/>
              </a:rPr>
              <a:t>is probably the most common aspect of information security. We need to protect our confidential information. An organization needs to guard against those malicious actions that endanger the confidentiality of its information.</a:t>
            </a:r>
          </a:p>
        </p:txBody>
      </p:sp>
      <p:sp>
        <p:nvSpPr>
          <p:cNvPr id="3" name="Slide Number Placeholder 2">
            <a:extLst>
              <a:ext uri="{FF2B5EF4-FFF2-40B4-BE49-F238E27FC236}">
                <a16:creationId xmlns:a16="http://schemas.microsoft.com/office/drawing/2014/main" id="{145D43A5-FBC9-4DF4-9F93-71A22B577247}"/>
              </a:ext>
            </a:extLst>
          </p:cNvPr>
          <p:cNvSpPr>
            <a:spLocks noGrp="1"/>
          </p:cNvSpPr>
          <p:nvPr>
            <p:ph type="sldNum" sz="quarter" idx="11"/>
          </p:nvPr>
        </p:nvSpPr>
        <p:spPr/>
        <p:txBody>
          <a:bodyPr/>
          <a:lstStyle/>
          <a:p>
            <a:pPr>
              <a:defRPr/>
            </a:pPr>
            <a:fld id="{3D1DDD1E-8083-4C2F-82FA-F0F2767FCC10}" type="slidenum">
              <a:rPr lang="en-US" smtClean="0"/>
              <a:pPr>
                <a:defRPr/>
              </a:pPr>
              <a:t>4</a:t>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idx="4294967295"/>
          </p:nvPr>
        </p:nvSpPr>
        <p:spPr>
          <a:xfrm>
            <a:off x="2303464" y="63500"/>
            <a:ext cx="7583487" cy="1282700"/>
          </a:xfrm>
          <a:prstGeom prst="rect">
            <a:avLst/>
          </a:prstGeom>
        </p:spPr>
        <p:txBody>
          <a:bodyPr>
            <a:normAutofit/>
          </a:bodyPr>
          <a:lstStyle/>
          <a:p>
            <a:pPr>
              <a:defRPr/>
            </a:pPr>
            <a:r>
              <a:rPr lang="en-US" dirty="0"/>
              <a:t>Network Access Security Model</a:t>
            </a:r>
          </a:p>
        </p:txBody>
      </p:sp>
      <p:pic>
        <p:nvPicPr>
          <p:cNvPr id="76803" name="Picture 3" descr="f3.pdf"/>
          <p:cNvPicPr>
            <a:picLocks noChangeAspect="1"/>
          </p:cNvPicPr>
          <p:nvPr/>
        </p:nvPicPr>
        <p:blipFill>
          <a:blip r:embed="rId3"/>
          <a:srcRect l="2353" t="28181" r="3529" b="33636"/>
          <a:stretch>
            <a:fillRect/>
          </a:stretch>
        </p:blipFill>
        <p:spPr bwMode="auto">
          <a:xfrm>
            <a:off x="1524000" y="2057400"/>
            <a:ext cx="9144000" cy="4800600"/>
          </a:xfrm>
          <a:prstGeom prst="rect">
            <a:avLst/>
          </a:prstGeom>
          <a:noFill/>
          <a:ln w="9525">
            <a:noFill/>
            <a:miter lim="800000"/>
            <a:headEnd/>
            <a:tailEnd/>
          </a:ln>
        </p:spPr>
      </p:pic>
      <p:sp>
        <p:nvSpPr>
          <p:cNvPr id="2" name="Slide Number Placeholder 1">
            <a:extLst>
              <a:ext uri="{FF2B5EF4-FFF2-40B4-BE49-F238E27FC236}">
                <a16:creationId xmlns:a16="http://schemas.microsoft.com/office/drawing/2014/main" id="{AC0E27B7-CC8E-4A60-A749-9DED83EA7B2C}"/>
              </a:ext>
            </a:extLst>
          </p:cNvPr>
          <p:cNvSpPr>
            <a:spLocks noGrp="1"/>
          </p:cNvSpPr>
          <p:nvPr>
            <p:ph type="sldNum" sz="quarter" idx="12"/>
          </p:nvPr>
        </p:nvSpPr>
        <p:spPr/>
        <p:txBody>
          <a:bodyPr/>
          <a:lstStyle/>
          <a:p>
            <a:pPr>
              <a:defRPr/>
            </a:pPr>
            <a:fld id="{9D903451-7FB5-4754-85AC-46675494811D}" type="slidenum">
              <a:rPr lang="en-US" smtClean="0"/>
              <a:pPr>
                <a:defRPr/>
              </a:pPr>
              <a:t>40</a:t>
            </a:fld>
            <a:endParaRPr lang="en-US" dirty="0"/>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2303464" y="63500"/>
            <a:ext cx="7583487" cy="1282700"/>
          </a:xfrm>
          <a:prstGeom prst="rect">
            <a:avLst/>
          </a:prstGeom>
        </p:spPr>
        <p:txBody>
          <a:bodyPr/>
          <a:lstStyle/>
          <a:p>
            <a:pPr>
              <a:defRPr/>
            </a:pPr>
            <a:r>
              <a:rPr lang="en-US" sz="4000" dirty="0">
                <a:ea typeface="ＭＳ Ｐゴシック" pitchFamily="34" charset="-128"/>
              </a:rPr>
              <a:t>A Model for Network Access Security</a:t>
            </a:r>
            <a:endParaRPr lang="en-AU" altLang="zh-TW" sz="4000" dirty="0">
              <a:ea typeface="ＭＳ Ｐゴシック" pitchFamily="34" charset="-128"/>
            </a:endParaRPr>
          </a:p>
        </p:txBody>
      </p:sp>
      <p:sp>
        <p:nvSpPr>
          <p:cNvPr id="44035" name="Rectangle 3"/>
          <p:cNvSpPr>
            <a:spLocks noGrp="1" noChangeArrowheads="1"/>
          </p:cNvSpPr>
          <p:nvPr>
            <p:ph type="body" idx="4294967295"/>
          </p:nvPr>
        </p:nvSpPr>
        <p:spPr>
          <a:xfrm>
            <a:off x="2209801" y="1981201"/>
            <a:ext cx="7583487" cy="4297363"/>
          </a:xfrm>
          <a:prstGeom prst="rect">
            <a:avLst/>
          </a:prstGeom>
        </p:spPr>
        <p:txBody>
          <a:bodyPr/>
          <a:lstStyle/>
          <a:p>
            <a:pPr marL="609600" indent="-609600">
              <a:defRPr/>
            </a:pPr>
            <a:r>
              <a:rPr lang="en-AU" altLang="zh-TW" dirty="0">
                <a:ea typeface="ＭＳ Ｐゴシック" pitchFamily="34" charset="-128"/>
              </a:rPr>
              <a:t>Using this model requires us to: </a:t>
            </a:r>
          </a:p>
          <a:p>
            <a:pPr marL="990600" lvl="1" indent="-533400">
              <a:buClr>
                <a:schemeClr val="bg2">
                  <a:lumMod val="60000"/>
                  <a:lumOff val="40000"/>
                </a:schemeClr>
              </a:buClr>
              <a:buFont typeface="Times" pitchFamily="18" charset="0"/>
              <a:buAutoNum type="arabicPeriod"/>
              <a:defRPr/>
            </a:pPr>
            <a:r>
              <a:rPr lang="en-AU" altLang="zh-TW" dirty="0">
                <a:ea typeface="ＭＳ Ｐゴシック" pitchFamily="34" charset="-128"/>
              </a:rPr>
              <a:t>Select appropriate </a:t>
            </a:r>
            <a:r>
              <a:rPr lang="en-AU" altLang="zh-TW" dirty="0">
                <a:solidFill>
                  <a:srgbClr val="C00000"/>
                </a:solidFill>
                <a:ea typeface="ＭＳ Ｐゴシック" pitchFamily="34" charset="-128"/>
              </a:rPr>
              <a:t>gatekeeper functions </a:t>
            </a:r>
            <a:r>
              <a:rPr lang="en-AU" altLang="zh-TW" dirty="0">
                <a:ea typeface="ＭＳ Ｐゴシック" pitchFamily="34" charset="-128"/>
              </a:rPr>
              <a:t>to identify users </a:t>
            </a:r>
          </a:p>
          <a:p>
            <a:pPr marL="990600" lvl="1" indent="-533400">
              <a:buClr>
                <a:schemeClr val="bg2">
                  <a:lumMod val="60000"/>
                  <a:lumOff val="40000"/>
                </a:schemeClr>
              </a:buClr>
              <a:buFont typeface="Times" pitchFamily="18" charset="0"/>
              <a:buAutoNum type="arabicPeriod"/>
              <a:defRPr/>
            </a:pPr>
            <a:r>
              <a:rPr lang="en-AU" altLang="zh-TW" dirty="0">
                <a:ea typeface="ＭＳ Ｐゴシック" pitchFamily="34" charset="-128"/>
              </a:rPr>
              <a:t>Implement </a:t>
            </a:r>
            <a:r>
              <a:rPr lang="en-AU" altLang="zh-TW" dirty="0">
                <a:solidFill>
                  <a:srgbClr val="C00000"/>
                </a:solidFill>
                <a:ea typeface="ＭＳ Ｐゴシック" pitchFamily="34" charset="-128"/>
              </a:rPr>
              <a:t>security controls </a:t>
            </a:r>
            <a:r>
              <a:rPr lang="en-AU" altLang="zh-TW" dirty="0">
                <a:ea typeface="ＭＳ Ｐゴシック" pitchFamily="34" charset="-128"/>
              </a:rPr>
              <a:t>to ensure only authorized users access designated information or resources </a:t>
            </a:r>
          </a:p>
        </p:txBody>
      </p:sp>
      <p:sp>
        <p:nvSpPr>
          <p:cNvPr id="2" name="Slide Number Placeholder 1">
            <a:extLst>
              <a:ext uri="{FF2B5EF4-FFF2-40B4-BE49-F238E27FC236}">
                <a16:creationId xmlns:a16="http://schemas.microsoft.com/office/drawing/2014/main" id="{88AA3A09-6183-449A-A9F9-F3D902BC7652}"/>
              </a:ext>
            </a:extLst>
          </p:cNvPr>
          <p:cNvSpPr>
            <a:spLocks noGrp="1"/>
          </p:cNvSpPr>
          <p:nvPr>
            <p:ph type="sldNum" sz="quarter" idx="12"/>
          </p:nvPr>
        </p:nvSpPr>
        <p:spPr/>
        <p:txBody>
          <a:bodyPr/>
          <a:lstStyle/>
          <a:p>
            <a:pPr>
              <a:defRPr/>
            </a:pPr>
            <a:fld id="{9D903451-7FB5-4754-85AC-46675494811D}" type="slidenum">
              <a:rPr lang="en-US" smtClean="0"/>
              <a:pPr>
                <a:defRPr/>
              </a:pPr>
              <a:t>41</a:t>
            </a:fld>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p:txBody>
          <a:bodyPr/>
          <a:lstStyle/>
          <a:p>
            <a:r>
              <a:rPr lang="en-US" altLang="en-US"/>
              <a:t>Attack Surfaces</a:t>
            </a:r>
          </a:p>
        </p:txBody>
      </p:sp>
      <p:sp>
        <p:nvSpPr>
          <p:cNvPr id="3" name="Content Placeholder 2"/>
          <p:cNvSpPr>
            <a:spLocks noGrp="1"/>
          </p:cNvSpPr>
          <p:nvPr>
            <p:ph idx="1"/>
          </p:nvPr>
        </p:nvSpPr>
        <p:spPr>
          <a:xfrm>
            <a:off x="2424113" y="1700213"/>
            <a:ext cx="7772400" cy="4114800"/>
          </a:xfrm>
        </p:spPr>
        <p:txBody>
          <a:bodyPr>
            <a:normAutofit lnSpcReduction="10000"/>
          </a:bodyPr>
          <a:lstStyle/>
          <a:p>
            <a:pPr>
              <a:defRPr/>
            </a:pPr>
            <a:r>
              <a:rPr lang="en-US" dirty="0"/>
              <a:t>An attack surface consists of the reachable and exploitable vulnerabilities in a system</a:t>
            </a:r>
          </a:p>
          <a:p>
            <a:pPr>
              <a:defRPr/>
            </a:pPr>
            <a:r>
              <a:rPr lang="en-US" dirty="0"/>
              <a:t>Examples:</a:t>
            </a:r>
          </a:p>
          <a:p>
            <a:pPr lvl="1">
              <a:defRPr/>
            </a:pPr>
            <a:r>
              <a:rPr lang="en-US" dirty="0"/>
              <a:t>Open ports on outward facing Web and other servers, and code listening on those ports</a:t>
            </a:r>
          </a:p>
          <a:p>
            <a:pPr lvl="1">
              <a:defRPr/>
            </a:pPr>
            <a:r>
              <a:rPr lang="en-US" dirty="0"/>
              <a:t>Services available in a firewall</a:t>
            </a:r>
          </a:p>
          <a:p>
            <a:pPr lvl="1">
              <a:defRPr/>
            </a:pPr>
            <a:r>
              <a:rPr lang="en-US" dirty="0"/>
              <a:t>Code that processes incoming data, email, XML, office documents, </a:t>
            </a:r>
            <a:r>
              <a:rPr lang="tr-TR" dirty="0" err="1"/>
              <a:t>etc</a:t>
            </a:r>
            <a:r>
              <a:rPr lang="tr-TR" dirty="0"/>
              <a:t>.</a:t>
            </a:r>
            <a:endParaRPr lang="en-US" dirty="0"/>
          </a:p>
          <a:p>
            <a:pPr lvl="1">
              <a:defRPr/>
            </a:pPr>
            <a:r>
              <a:rPr lang="en-US" dirty="0"/>
              <a:t>Interfaces</a:t>
            </a:r>
            <a:r>
              <a:rPr lang="tr-TR" dirty="0"/>
              <a:t> </a:t>
            </a:r>
            <a:r>
              <a:rPr lang="en-US" dirty="0"/>
              <a:t>and Web forms</a:t>
            </a:r>
          </a:p>
          <a:p>
            <a:pPr lvl="1">
              <a:defRPr/>
            </a:pPr>
            <a:r>
              <a:rPr lang="en-US" dirty="0"/>
              <a:t>An employee with access to sensitive information vulnerable to a social engineering attack</a:t>
            </a:r>
          </a:p>
        </p:txBody>
      </p:sp>
      <p:sp>
        <p:nvSpPr>
          <p:cNvPr id="2" name="Slide Number Placeholder 1">
            <a:extLst>
              <a:ext uri="{FF2B5EF4-FFF2-40B4-BE49-F238E27FC236}">
                <a16:creationId xmlns:a16="http://schemas.microsoft.com/office/drawing/2014/main" id="{CC2A0C46-8CAC-4CBD-A3EB-92E0D416FECD}"/>
              </a:ext>
            </a:extLst>
          </p:cNvPr>
          <p:cNvSpPr>
            <a:spLocks noGrp="1"/>
          </p:cNvSpPr>
          <p:nvPr>
            <p:ph type="sldNum" sz="quarter" idx="12"/>
          </p:nvPr>
        </p:nvSpPr>
        <p:spPr/>
        <p:txBody>
          <a:bodyPr/>
          <a:lstStyle/>
          <a:p>
            <a:pPr>
              <a:defRPr/>
            </a:pPr>
            <a:fld id="{44512D2D-F426-463B-A287-7F19E70A3F04}" type="slidenum">
              <a:rPr lang="en-US" smtClean="0"/>
              <a:pPr>
                <a:defRPr/>
              </a:pPr>
              <a:t>42</a:t>
            </a:fld>
            <a:endParaRPr lang="en-US" dirty="0"/>
          </a:p>
        </p:txBody>
      </p:sp>
    </p:spTree>
    <p:extLst>
      <p:ext uri="{BB962C8B-B14F-4D97-AF65-F5344CB8AC3E}">
        <p14:creationId xmlns:p14="http://schemas.microsoft.com/office/powerpoint/2010/main" val="40265630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p:cNvSpPr>
            <a:spLocks noGrp="1"/>
          </p:cNvSpPr>
          <p:nvPr>
            <p:ph type="title"/>
          </p:nvPr>
        </p:nvSpPr>
        <p:spPr>
          <a:xfrm>
            <a:off x="2208214" y="333375"/>
            <a:ext cx="7775575" cy="1119188"/>
          </a:xfrm>
        </p:spPr>
        <p:txBody>
          <a:bodyPr/>
          <a:lstStyle/>
          <a:p>
            <a:r>
              <a:rPr lang="en-US" altLang="en-US"/>
              <a:t>Attack Surface Categories</a:t>
            </a:r>
          </a:p>
        </p:txBody>
      </p:sp>
      <p:sp>
        <p:nvSpPr>
          <p:cNvPr id="3" name="Content Placeholder 2"/>
          <p:cNvSpPr>
            <a:spLocks noGrp="1"/>
          </p:cNvSpPr>
          <p:nvPr>
            <p:ph idx="1"/>
          </p:nvPr>
        </p:nvSpPr>
        <p:spPr>
          <a:xfrm>
            <a:off x="2279650" y="1557339"/>
            <a:ext cx="7570788" cy="4751387"/>
          </a:xfrm>
        </p:spPr>
        <p:txBody>
          <a:bodyPr>
            <a:normAutofit/>
          </a:bodyPr>
          <a:lstStyle/>
          <a:p>
            <a:pPr>
              <a:defRPr/>
            </a:pPr>
            <a:r>
              <a:rPr lang="en-US" dirty="0"/>
              <a:t>Network attack surface</a:t>
            </a:r>
          </a:p>
          <a:p>
            <a:pPr lvl="1">
              <a:defRPr/>
            </a:pPr>
            <a:r>
              <a:rPr lang="en-US" dirty="0"/>
              <a:t>Refers to vulnerabilities over an enterprise network, wide-area network, or the Internet</a:t>
            </a:r>
          </a:p>
          <a:p>
            <a:pPr lvl="2">
              <a:defRPr/>
            </a:pPr>
            <a:r>
              <a:rPr lang="en-US" dirty="0"/>
              <a:t>E.g. </a:t>
            </a:r>
            <a:r>
              <a:rPr lang="en-US" dirty="0" err="1"/>
              <a:t>DoS</a:t>
            </a:r>
            <a:r>
              <a:rPr lang="en-US" dirty="0"/>
              <a:t>, intruders exploiting network protocol vulnerabilities</a:t>
            </a:r>
          </a:p>
          <a:p>
            <a:pPr>
              <a:defRPr/>
            </a:pPr>
            <a:r>
              <a:rPr lang="en-US" dirty="0"/>
              <a:t>Software attack surface</a:t>
            </a:r>
          </a:p>
          <a:p>
            <a:pPr lvl="1">
              <a:defRPr/>
            </a:pPr>
            <a:r>
              <a:rPr lang="en-US" dirty="0"/>
              <a:t>Refers to vulnerabilities in application, utility, or operating system code</a:t>
            </a:r>
          </a:p>
          <a:p>
            <a:pPr>
              <a:defRPr/>
            </a:pPr>
            <a:r>
              <a:rPr lang="en-US" dirty="0"/>
              <a:t>Human attack surface</a:t>
            </a:r>
          </a:p>
          <a:p>
            <a:pPr lvl="1">
              <a:defRPr/>
            </a:pPr>
            <a:r>
              <a:rPr lang="en-US" dirty="0"/>
              <a:t>Refers to vulnerabilities created by personnel or outsiders</a:t>
            </a:r>
          </a:p>
          <a:p>
            <a:pPr lvl="1">
              <a:defRPr/>
            </a:pPr>
            <a:r>
              <a:rPr lang="en-US" dirty="0"/>
              <a:t>E.g. social engineering, insider traitors</a:t>
            </a:r>
          </a:p>
        </p:txBody>
      </p:sp>
      <p:sp>
        <p:nvSpPr>
          <p:cNvPr id="2" name="Slide Number Placeholder 1">
            <a:extLst>
              <a:ext uri="{FF2B5EF4-FFF2-40B4-BE49-F238E27FC236}">
                <a16:creationId xmlns:a16="http://schemas.microsoft.com/office/drawing/2014/main" id="{AD782198-C1D4-43B7-95D2-FCF54749967F}"/>
              </a:ext>
            </a:extLst>
          </p:cNvPr>
          <p:cNvSpPr>
            <a:spLocks noGrp="1"/>
          </p:cNvSpPr>
          <p:nvPr>
            <p:ph type="sldNum" sz="quarter" idx="12"/>
          </p:nvPr>
        </p:nvSpPr>
        <p:spPr/>
        <p:txBody>
          <a:bodyPr/>
          <a:lstStyle/>
          <a:p>
            <a:pPr>
              <a:defRPr/>
            </a:pPr>
            <a:fld id="{44512D2D-F426-463B-A287-7F19E70A3F04}" type="slidenum">
              <a:rPr lang="en-US" smtClean="0"/>
              <a:pPr>
                <a:defRPr/>
              </a:pPr>
              <a:t>43</a:t>
            </a:fld>
            <a:endParaRPr lang="en-US" dirty="0"/>
          </a:p>
        </p:txBody>
      </p:sp>
    </p:spTree>
    <p:extLst>
      <p:ext uri="{BB962C8B-B14F-4D97-AF65-F5344CB8AC3E}">
        <p14:creationId xmlns:p14="http://schemas.microsoft.com/office/powerpoint/2010/main" val="42259035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idx="4294967295"/>
          </p:nvPr>
        </p:nvSpPr>
        <p:spPr>
          <a:xfrm>
            <a:off x="2303464" y="63500"/>
            <a:ext cx="7583487" cy="1282700"/>
          </a:xfrm>
          <a:prstGeom prst="rect">
            <a:avLst/>
          </a:prstGeom>
        </p:spPr>
        <p:txBody>
          <a:bodyPr/>
          <a:lstStyle/>
          <a:p>
            <a:pPr>
              <a:defRPr/>
            </a:pPr>
            <a:r>
              <a:rPr lang="en-US" dirty="0"/>
              <a:t>Unwanted Access</a:t>
            </a:r>
          </a:p>
        </p:txBody>
      </p:sp>
      <p:sp>
        <p:nvSpPr>
          <p:cNvPr id="3" name="Content Placeholder 2"/>
          <p:cNvSpPr>
            <a:spLocks noGrp="1"/>
          </p:cNvSpPr>
          <p:nvPr>
            <p:ph idx="4294967295"/>
          </p:nvPr>
        </p:nvSpPr>
        <p:spPr>
          <a:xfrm>
            <a:off x="1752600" y="1524001"/>
            <a:ext cx="4267200" cy="4867275"/>
          </a:xfrm>
          <a:prstGeom prst="rect">
            <a:avLst/>
          </a:prstGeom>
        </p:spPr>
        <p:txBody>
          <a:bodyPr/>
          <a:lstStyle/>
          <a:p>
            <a:pPr>
              <a:defRPr/>
            </a:pPr>
            <a:r>
              <a:rPr lang="en-US" dirty="0">
                <a:solidFill>
                  <a:schemeClr val="tx2">
                    <a:lumMod val="10000"/>
                  </a:schemeClr>
                </a:solidFill>
              </a:rPr>
              <a:t>Placement in a computer system of logic that exploits vulnerabilities in the system and that can affect application programs as well as utility programs</a:t>
            </a:r>
          </a:p>
        </p:txBody>
      </p:sp>
      <p:pic>
        <p:nvPicPr>
          <p:cNvPr id="78852" name="Picture 3"/>
          <p:cNvPicPr>
            <a:picLocks noChangeAspect="1"/>
          </p:cNvPicPr>
          <p:nvPr/>
        </p:nvPicPr>
        <p:blipFill>
          <a:blip r:embed="rId3"/>
          <a:srcRect/>
          <a:stretch>
            <a:fillRect/>
          </a:stretch>
        </p:blipFill>
        <p:spPr bwMode="auto">
          <a:xfrm flipH="1">
            <a:off x="1828801" y="4953000"/>
            <a:ext cx="1857375" cy="1905000"/>
          </a:xfrm>
          <a:prstGeom prst="rect">
            <a:avLst/>
          </a:prstGeom>
          <a:noFill/>
          <a:ln w="9525">
            <a:noFill/>
            <a:miter lim="800000"/>
            <a:headEnd/>
            <a:tailEnd/>
          </a:ln>
        </p:spPr>
      </p:pic>
      <p:graphicFrame>
        <p:nvGraphicFramePr>
          <p:cNvPr id="5" name="Diagram 4"/>
          <p:cNvGraphicFramePr/>
          <p:nvPr/>
        </p:nvGraphicFramePr>
        <p:xfrm>
          <a:off x="5334000" y="1600200"/>
          <a:ext cx="6096000" cy="4876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Slide Number Placeholder 1">
            <a:extLst>
              <a:ext uri="{FF2B5EF4-FFF2-40B4-BE49-F238E27FC236}">
                <a16:creationId xmlns:a16="http://schemas.microsoft.com/office/drawing/2014/main" id="{2F340B04-44C6-4B66-847A-C0BFCAB74805}"/>
              </a:ext>
            </a:extLst>
          </p:cNvPr>
          <p:cNvSpPr>
            <a:spLocks noGrp="1"/>
          </p:cNvSpPr>
          <p:nvPr>
            <p:ph type="sldNum" sz="quarter" idx="12"/>
          </p:nvPr>
        </p:nvSpPr>
        <p:spPr/>
        <p:txBody>
          <a:bodyPr/>
          <a:lstStyle/>
          <a:p>
            <a:pPr>
              <a:defRPr/>
            </a:pPr>
            <a:fld id="{9D903451-7FB5-4754-85AC-46675494811D}" type="slidenum">
              <a:rPr lang="en-US" smtClean="0"/>
              <a:pPr>
                <a:defRPr/>
              </a:pPr>
              <a:t>44</a:t>
            </a:fld>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Text Box 9"/>
          <p:cNvSpPr txBox="1">
            <a:spLocks noChangeArrowheads="1"/>
          </p:cNvSpPr>
          <p:nvPr/>
        </p:nvSpPr>
        <p:spPr bwMode="auto">
          <a:xfrm>
            <a:off x="4267200" y="304801"/>
            <a:ext cx="3092450" cy="708025"/>
          </a:xfrm>
          <a:prstGeom prst="rect">
            <a:avLst/>
          </a:prstGeom>
          <a:noFill/>
          <a:ln w="9525">
            <a:noFill/>
            <a:miter lim="800000"/>
            <a:headEnd/>
            <a:tailEnd/>
          </a:ln>
        </p:spPr>
        <p:txBody>
          <a:bodyPr wrap="none">
            <a:spAutoFit/>
          </a:bodyPr>
          <a:lstStyle/>
          <a:p>
            <a:r>
              <a:rPr lang="en-US" dirty="0">
                <a:solidFill>
                  <a:schemeClr val="hlink"/>
                </a:solidFill>
                <a:latin typeface="Times New Roman" pitchFamily="18" charset="0"/>
              </a:rPr>
              <a:t> </a:t>
            </a:r>
            <a:r>
              <a:rPr lang="en-US" sz="4000" dirty="0">
                <a:solidFill>
                  <a:srgbClr val="C00000"/>
                </a:solidFill>
                <a:latin typeface="Times New Roman" pitchFamily="18" charset="0"/>
              </a:rPr>
              <a:t>Cryptography</a:t>
            </a:r>
          </a:p>
        </p:txBody>
      </p:sp>
      <p:sp>
        <p:nvSpPr>
          <p:cNvPr id="67588" name="Rectangle 10"/>
          <p:cNvSpPr>
            <a:spLocks noChangeArrowheads="1"/>
          </p:cNvSpPr>
          <p:nvPr/>
        </p:nvSpPr>
        <p:spPr bwMode="auto">
          <a:xfrm>
            <a:off x="2209800" y="2286000"/>
            <a:ext cx="8001000" cy="1569660"/>
          </a:xfrm>
          <a:prstGeom prst="rect">
            <a:avLst/>
          </a:prstGeom>
          <a:noFill/>
          <a:ln w="9525">
            <a:noFill/>
            <a:miter lim="800000"/>
            <a:headEnd/>
            <a:tailEnd/>
          </a:ln>
        </p:spPr>
        <p:txBody>
          <a:bodyPr wrap="square">
            <a:spAutoFit/>
          </a:bodyPr>
          <a:lstStyle/>
          <a:p>
            <a:pPr algn="just"/>
            <a:r>
              <a:rPr lang="en-US" sz="2400" dirty="0">
                <a:solidFill>
                  <a:srgbClr val="002060"/>
                </a:solidFill>
                <a:latin typeface="Times New Roman" pitchFamily="18" charset="0"/>
              </a:rPr>
              <a:t>Cryptography, a word with Greek origins, means “secret writing.” However, we use the term to refer to the science and art of transforming messages to make them secure and immune to attacks. </a:t>
            </a:r>
          </a:p>
        </p:txBody>
      </p:sp>
      <p:sp>
        <p:nvSpPr>
          <p:cNvPr id="2" name="Slide Number Placeholder 1">
            <a:extLst>
              <a:ext uri="{FF2B5EF4-FFF2-40B4-BE49-F238E27FC236}">
                <a16:creationId xmlns:a16="http://schemas.microsoft.com/office/drawing/2014/main" id="{97D6AC4C-5B90-4B40-B184-5A0D10D50E10}"/>
              </a:ext>
            </a:extLst>
          </p:cNvPr>
          <p:cNvSpPr>
            <a:spLocks noGrp="1"/>
          </p:cNvSpPr>
          <p:nvPr>
            <p:ph type="sldNum" sz="quarter" idx="12"/>
          </p:nvPr>
        </p:nvSpPr>
        <p:spPr/>
        <p:txBody>
          <a:bodyPr/>
          <a:lstStyle/>
          <a:p>
            <a:pPr>
              <a:defRPr/>
            </a:pPr>
            <a:fld id="{CD1AD4A7-0882-4109-99AA-A63B3268F595}" type="slidenum">
              <a:rPr lang="en-US" smtClean="0"/>
              <a:pPr>
                <a:defRPr/>
              </a:pPr>
              <a:t>45</a:t>
            </a:fld>
            <a:endParaRPr lang="en-US" dirty="0"/>
          </a:p>
        </p:txBody>
      </p:sp>
    </p:spTree>
    <p:extLst>
      <p:ext uri="{BB962C8B-B14F-4D97-AF65-F5344CB8AC3E}">
        <p14:creationId xmlns:p14="http://schemas.microsoft.com/office/powerpoint/2010/main" val="40654314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a:latin typeface="Tahoma" pitchFamily="34" charset="0"/>
            </a:endParaRPr>
          </a:p>
        </p:txBody>
      </p:sp>
      <p:sp>
        <p:nvSpPr>
          <p:cNvPr id="68612" name="Text Box 9"/>
          <p:cNvSpPr txBox="1">
            <a:spLocks noChangeArrowheads="1"/>
          </p:cNvSpPr>
          <p:nvPr/>
        </p:nvSpPr>
        <p:spPr bwMode="auto">
          <a:xfrm>
            <a:off x="2667001" y="0"/>
            <a:ext cx="3070225" cy="1200150"/>
          </a:xfrm>
          <a:prstGeom prst="rect">
            <a:avLst/>
          </a:prstGeom>
          <a:noFill/>
          <a:ln w="9525">
            <a:noFill/>
            <a:miter lim="800000"/>
            <a:headEnd/>
            <a:tailEnd/>
          </a:ln>
        </p:spPr>
        <p:txBody>
          <a:bodyPr wrap="none">
            <a:spAutoFit/>
          </a:bodyPr>
          <a:lstStyle/>
          <a:p>
            <a:r>
              <a:rPr lang="en-US" sz="3600" dirty="0">
                <a:solidFill>
                  <a:srgbClr val="C00000"/>
                </a:solidFill>
                <a:latin typeface="Times New Roman" pitchFamily="18" charset="0"/>
              </a:rPr>
              <a:t>Steganography</a:t>
            </a:r>
          </a:p>
          <a:p>
            <a:endParaRPr lang="en-US" sz="3600" dirty="0">
              <a:solidFill>
                <a:schemeClr val="hlink"/>
              </a:solidFill>
              <a:latin typeface="Times New Roman" pitchFamily="18" charset="0"/>
            </a:endParaRPr>
          </a:p>
        </p:txBody>
      </p:sp>
      <p:sp>
        <p:nvSpPr>
          <p:cNvPr id="68613" name="Rectangle 10"/>
          <p:cNvSpPr>
            <a:spLocks noChangeArrowheads="1"/>
          </p:cNvSpPr>
          <p:nvPr/>
        </p:nvSpPr>
        <p:spPr bwMode="auto">
          <a:xfrm>
            <a:off x="1981200" y="1066800"/>
            <a:ext cx="8077200" cy="707886"/>
          </a:xfrm>
          <a:prstGeom prst="rect">
            <a:avLst/>
          </a:prstGeom>
          <a:noFill/>
          <a:ln w="9525">
            <a:noFill/>
            <a:miter lim="800000"/>
            <a:headEnd/>
            <a:tailEnd/>
          </a:ln>
        </p:spPr>
        <p:txBody>
          <a:bodyPr wrap="square">
            <a:spAutoFit/>
          </a:bodyPr>
          <a:lstStyle/>
          <a:p>
            <a:pPr algn="just"/>
            <a:r>
              <a:rPr lang="en-US" sz="2000">
                <a:solidFill>
                  <a:srgbClr val="002060"/>
                </a:solidFill>
                <a:latin typeface="Times New Roman" pitchFamily="18" charset="0"/>
              </a:rPr>
              <a:t>The word steganography, with origin in Greek, means “covered writing,” in contrast with cryptography, which means “secret writing.”</a:t>
            </a:r>
          </a:p>
        </p:txBody>
      </p:sp>
      <p:pic>
        <p:nvPicPr>
          <p:cNvPr id="68614" name="Picture 11"/>
          <p:cNvPicPr>
            <a:picLocks noChangeAspect="1" noChangeArrowheads="1"/>
          </p:cNvPicPr>
          <p:nvPr/>
        </p:nvPicPr>
        <p:blipFill>
          <a:blip r:embed="rId3"/>
          <a:srcRect/>
          <a:stretch>
            <a:fillRect/>
          </a:stretch>
        </p:blipFill>
        <p:spPr bwMode="auto">
          <a:xfrm>
            <a:off x="2209801" y="3505200"/>
            <a:ext cx="7177357" cy="1265238"/>
          </a:xfrm>
          <a:prstGeom prst="rect">
            <a:avLst/>
          </a:prstGeom>
          <a:noFill/>
          <a:ln w="9525">
            <a:noFill/>
            <a:miter lim="800000"/>
            <a:headEnd/>
            <a:tailEnd/>
          </a:ln>
        </p:spPr>
      </p:pic>
      <p:sp>
        <p:nvSpPr>
          <p:cNvPr id="68615" name="Rectangle 13"/>
          <p:cNvSpPr>
            <a:spLocks noChangeArrowheads="1"/>
          </p:cNvSpPr>
          <p:nvPr/>
        </p:nvSpPr>
        <p:spPr bwMode="auto">
          <a:xfrm>
            <a:off x="2895600" y="2514600"/>
            <a:ext cx="5867400" cy="400110"/>
          </a:xfrm>
          <a:prstGeom prst="rect">
            <a:avLst/>
          </a:prstGeom>
          <a:noFill/>
          <a:ln w="9525">
            <a:noFill/>
            <a:miter lim="800000"/>
            <a:headEnd/>
            <a:tailEnd/>
          </a:ln>
        </p:spPr>
        <p:txBody>
          <a:bodyPr wrap="square">
            <a:spAutoFit/>
          </a:bodyPr>
          <a:lstStyle/>
          <a:p>
            <a:pPr algn="just"/>
            <a:r>
              <a:rPr lang="en-US" sz="2000" dirty="0">
                <a:solidFill>
                  <a:srgbClr val="002060"/>
                </a:solidFill>
                <a:latin typeface="Times New Roman" pitchFamily="18" charset="0"/>
              </a:rPr>
              <a:t>Example: covering data with text</a:t>
            </a:r>
          </a:p>
        </p:txBody>
      </p:sp>
      <p:sp>
        <p:nvSpPr>
          <p:cNvPr id="2" name="Slide Number Placeholder 1">
            <a:extLst>
              <a:ext uri="{FF2B5EF4-FFF2-40B4-BE49-F238E27FC236}">
                <a16:creationId xmlns:a16="http://schemas.microsoft.com/office/drawing/2014/main" id="{C56AA46F-7ECF-462E-9E3A-A7CFE3F9B60D}"/>
              </a:ext>
            </a:extLst>
          </p:cNvPr>
          <p:cNvSpPr>
            <a:spLocks noGrp="1"/>
          </p:cNvSpPr>
          <p:nvPr>
            <p:ph type="sldNum" sz="quarter" idx="12"/>
          </p:nvPr>
        </p:nvSpPr>
        <p:spPr/>
        <p:txBody>
          <a:bodyPr/>
          <a:lstStyle/>
          <a:p>
            <a:pPr>
              <a:defRPr/>
            </a:pPr>
            <a:fld id="{CD1AD4A7-0882-4109-99AA-A63B3268F595}" type="slidenum">
              <a:rPr lang="en-US" smtClean="0"/>
              <a:pPr>
                <a:defRPr/>
              </a:pPr>
              <a:t>46</a:t>
            </a:fld>
            <a:endParaRPr lang="en-US" dirty="0"/>
          </a:p>
        </p:txBody>
      </p:sp>
    </p:spTree>
    <p:extLst>
      <p:ext uri="{BB962C8B-B14F-4D97-AF65-F5344CB8AC3E}">
        <p14:creationId xmlns:p14="http://schemas.microsoft.com/office/powerpoint/2010/main" val="22308952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5" name="Picture 13"/>
          <p:cNvPicPr>
            <a:picLocks noChangeAspect="1" noChangeArrowheads="1"/>
          </p:cNvPicPr>
          <p:nvPr/>
        </p:nvPicPr>
        <p:blipFill>
          <a:blip r:embed="rId3"/>
          <a:srcRect/>
          <a:stretch>
            <a:fillRect/>
          </a:stretch>
        </p:blipFill>
        <p:spPr bwMode="auto">
          <a:xfrm>
            <a:off x="3533776" y="2057401"/>
            <a:ext cx="5686425" cy="957263"/>
          </a:xfrm>
          <a:prstGeom prst="rect">
            <a:avLst/>
          </a:prstGeom>
          <a:noFill/>
          <a:ln w="9525">
            <a:noFill/>
            <a:miter lim="800000"/>
            <a:headEnd/>
            <a:tailEnd/>
          </a:ln>
        </p:spPr>
      </p:pic>
      <p:pic>
        <p:nvPicPr>
          <p:cNvPr id="69636" name="Picture 14"/>
          <p:cNvPicPr>
            <a:picLocks noChangeAspect="1" noChangeArrowheads="1"/>
          </p:cNvPicPr>
          <p:nvPr/>
        </p:nvPicPr>
        <p:blipFill>
          <a:blip r:embed="rId4"/>
          <a:srcRect/>
          <a:stretch>
            <a:fillRect/>
          </a:stretch>
        </p:blipFill>
        <p:spPr bwMode="auto">
          <a:xfrm>
            <a:off x="2525714" y="4343401"/>
            <a:ext cx="7596187" cy="1743075"/>
          </a:xfrm>
          <a:prstGeom prst="rect">
            <a:avLst/>
          </a:prstGeom>
          <a:noFill/>
          <a:ln w="9525">
            <a:noFill/>
            <a:miter lim="800000"/>
            <a:headEnd/>
            <a:tailEnd/>
          </a:ln>
        </p:spPr>
      </p:pic>
      <p:sp>
        <p:nvSpPr>
          <p:cNvPr id="69637" name="Rectangle 14"/>
          <p:cNvSpPr>
            <a:spLocks noChangeArrowheads="1"/>
          </p:cNvSpPr>
          <p:nvPr/>
        </p:nvSpPr>
        <p:spPr bwMode="auto">
          <a:xfrm>
            <a:off x="3733801" y="914401"/>
            <a:ext cx="5057775" cy="646113"/>
          </a:xfrm>
          <a:prstGeom prst="rect">
            <a:avLst/>
          </a:prstGeom>
          <a:noFill/>
          <a:ln w="9525">
            <a:noFill/>
            <a:miter lim="800000"/>
            <a:headEnd/>
            <a:tailEnd/>
          </a:ln>
        </p:spPr>
        <p:txBody>
          <a:bodyPr wrap="none">
            <a:spAutoFit/>
          </a:bodyPr>
          <a:lstStyle/>
          <a:p>
            <a:pPr algn="just"/>
            <a:r>
              <a:rPr lang="en-US" sz="3600">
                <a:solidFill>
                  <a:srgbClr val="002060"/>
                </a:solidFill>
                <a:latin typeface="Times New Roman" pitchFamily="18" charset="0"/>
              </a:rPr>
              <a:t>Example: using dictionary</a:t>
            </a:r>
          </a:p>
        </p:txBody>
      </p:sp>
      <p:sp>
        <p:nvSpPr>
          <p:cNvPr id="69638" name="Rectangle 15"/>
          <p:cNvSpPr>
            <a:spLocks noChangeArrowheads="1"/>
          </p:cNvSpPr>
          <p:nvPr/>
        </p:nvSpPr>
        <p:spPr bwMode="auto">
          <a:xfrm>
            <a:off x="2819401" y="3276600"/>
            <a:ext cx="7172325" cy="584200"/>
          </a:xfrm>
          <a:prstGeom prst="rect">
            <a:avLst/>
          </a:prstGeom>
          <a:noFill/>
          <a:ln w="9525">
            <a:noFill/>
            <a:miter lim="800000"/>
            <a:headEnd/>
            <a:tailEnd/>
          </a:ln>
        </p:spPr>
        <p:txBody>
          <a:bodyPr wrap="none">
            <a:spAutoFit/>
          </a:bodyPr>
          <a:lstStyle/>
          <a:p>
            <a:pPr algn="just"/>
            <a:r>
              <a:rPr lang="en-US" sz="3200">
                <a:solidFill>
                  <a:srgbClr val="002060"/>
                </a:solidFill>
                <a:latin typeface="Times New Roman" pitchFamily="18" charset="0"/>
              </a:rPr>
              <a:t>Example: covering data under color image</a:t>
            </a:r>
          </a:p>
        </p:txBody>
      </p:sp>
      <p:sp>
        <p:nvSpPr>
          <p:cNvPr id="2" name="Slide Number Placeholder 1">
            <a:extLst>
              <a:ext uri="{FF2B5EF4-FFF2-40B4-BE49-F238E27FC236}">
                <a16:creationId xmlns:a16="http://schemas.microsoft.com/office/drawing/2014/main" id="{EEE09833-7265-49CE-8112-47DC8B1787EE}"/>
              </a:ext>
            </a:extLst>
          </p:cNvPr>
          <p:cNvSpPr>
            <a:spLocks noGrp="1"/>
          </p:cNvSpPr>
          <p:nvPr>
            <p:ph type="sldNum" sz="quarter" idx="12"/>
          </p:nvPr>
        </p:nvSpPr>
        <p:spPr/>
        <p:txBody>
          <a:bodyPr/>
          <a:lstStyle/>
          <a:p>
            <a:pPr>
              <a:defRPr/>
            </a:pPr>
            <a:fld id="{CD1AD4A7-0882-4109-99AA-A63B3268F595}" type="slidenum">
              <a:rPr lang="en-US" smtClean="0"/>
              <a:pPr>
                <a:defRPr/>
              </a:pPr>
              <a:t>47</a:t>
            </a:fld>
            <a:endParaRPr lang="en-US" dirty="0"/>
          </a:p>
        </p:txBody>
      </p:sp>
    </p:spTree>
    <p:extLst>
      <p:ext uri="{BB962C8B-B14F-4D97-AF65-F5344CB8AC3E}">
        <p14:creationId xmlns:p14="http://schemas.microsoft.com/office/powerpoint/2010/main" val="10175664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152400"/>
            <a:ext cx="7583488" cy="990600"/>
          </a:xfrm>
        </p:spPr>
        <p:txBody>
          <a:bodyPr/>
          <a:lstStyle/>
          <a:p>
            <a:pPr>
              <a:defRPr/>
            </a:pPr>
            <a:r>
              <a:rPr lang="en-US" sz="3200" dirty="0"/>
              <a:t>Cryptographic Services</a:t>
            </a:r>
          </a:p>
        </p:txBody>
      </p:sp>
      <p:sp>
        <p:nvSpPr>
          <p:cNvPr id="3" name="Rectangle 2"/>
          <p:cNvSpPr/>
          <p:nvPr/>
        </p:nvSpPr>
        <p:spPr>
          <a:xfrm>
            <a:off x="2209800" y="1219200"/>
            <a:ext cx="8077200" cy="5016758"/>
          </a:xfrm>
          <a:prstGeom prst="rect">
            <a:avLst/>
          </a:prstGeom>
        </p:spPr>
        <p:txBody>
          <a:bodyPr wrap="square">
            <a:spAutoFit/>
          </a:bodyPr>
          <a:lstStyle/>
          <a:p>
            <a:pPr>
              <a:defRPr/>
            </a:pPr>
            <a:r>
              <a:rPr lang="en-US" sz="2000" dirty="0">
                <a:solidFill>
                  <a:srgbClr val="FF0000"/>
                </a:solidFill>
                <a:latin typeface="CMR17"/>
              </a:rPr>
              <a:t>Cryptography supports the following services:</a:t>
            </a:r>
          </a:p>
          <a:p>
            <a:pPr>
              <a:defRPr/>
            </a:pPr>
            <a:endParaRPr lang="en-US" sz="2000" dirty="0">
              <a:solidFill>
                <a:srgbClr val="FF0000"/>
              </a:solidFill>
              <a:latin typeface="CMR17"/>
            </a:endParaRPr>
          </a:p>
          <a:p>
            <a:pPr marL="342900" indent="-342900">
              <a:buFontTx/>
              <a:buAutoNum type="arabicPeriod"/>
              <a:defRPr/>
            </a:pPr>
            <a:r>
              <a:rPr lang="en-US" sz="2000" dirty="0">
                <a:solidFill>
                  <a:srgbClr val="000000"/>
                </a:solidFill>
                <a:latin typeface="CMR17"/>
              </a:rPr>
              <a:t>Confidentiality</a:t>
            </a:r>
          </a:p>
          <a:p>
            <a:pPr marL="342900" indent="-342900">
              <a:buFontTx/>
              <a:buAutoNum type="arabicPeriod"/>
              <a:defRPr/>
            </a:pPr>
            <a:endParaRPr lang="en-US" sz="2000" dirty="0">
              <a:solidFill>
                <a:srgbClr val="000000"/>
              </a:solidFill>
              <a:latin typeface="CMR17"/>
            </a:endParaRPr>
          </a:p>
          <a:p>
            <a:pPr>
              <a:defRPr/>
            </a:pPr>
            <a:r>
              <a:rPr lang="en-US" sz="2000" dirty="0">
                <a:solidFill>
                  <a:srgbClr val="FF0000"/>
                </a:solidFill>
                <a:latin typeface="CMR17"/>
              </a:rPr>
              <a:t>2. Integrity</a:t>
            </a:r>
          </a:p>
          <a:p>
            <a:pPr>
              <a:defRPr/>
            </a:pPr>
            <a:endParaRPr lang="en-US" sz="2000" dirty="0">
              <a:solidFill>
                <a:srgbClr val="FF0000"/>
              </a:solidFill>
              <a:latin typeface="CMR17"/>
            </a:endParaRPr>
          </a:p>
          <a:p>
            <a:pPr>
              <a:defRPr/>
            </a:pPr>
            <a:r>
              <a:rPr lang="en-US" sz="2000" dirty="0">
                <a:solidFill>
                  <a:srgbClr val="0000FF"/>
                </a:solidFill>
                <a:latin typeface="CMR17"/>
              </a:rPr>
              <a:t>3. Authentication</a:t>
            </a:r>
          </a:p>
          <a:p>
            <a:pPr>
              <a:defRPr/>
            </a:pPr>
            <a:endParaRPr lang="en-US" sz="2000" dirty="0">
              <a:solidFill>
                <a:srgbClr val="0000FF"/>
              </a:solidFill>
              <a:latin typeface="CMR17"/>
            </a:endParaRPr>
          </a:p>
          <a:p>
            <a:pPr>
              <a:defRPr/>
            </a:pPr>
            <a:r>
              <a:rPr lang="en-US" sz="2000" dirty="0">
                <a:solidFill>
                  <a:srgbClr val="FF0000"/>
                </a:solidFill>
                <a:latin typeface="CMR17"/>
              </a:rPr>
              <a:t>4. Identity</a:t>
            </a:r>
          </a:p>
          <a:p>
            <a:pPr>
              <a:defRPr/>
            </a:pPr>
            <a:endParaRPr lang="en-US" sz="2000" dirty="0">
              <a:solidFill>
                <a:srgbClr val="FF0000"/>
              </a:solidFill>
              <a:latin typeface="CMR17"/>
            </a:endParaRPr>
          </a:p>
          <a:p>
            <a:pPr>
              <a:defRPr/>
            </a:pPr>
            <a:r>
              <a:rPr lang="en-US" sz="2000" dirty="0">
                <a:solidFill>
                  <a:srgbClr val="0000FF"/>
                </a:solidFill>
                <a:latin typeface="CMR17"/>
              </a:rPr>
              <a:t>5. Timeliness</a:t>
            </a:r>
          </a:p>
          <a:p>
            <a:pPr>
              <a:defRPr/>
            </a:pPr>
            <a:endParaRPr lang="en-US" sz="2000" dirty="0">
              <a:solidFill>
                <a:srgbClr val="0000FF"/>
              </a:solidFill>
              <a:latin typeface="CMR17"/>
            </a:endParaRPr>
          </a:p>
          <a:p>
            <a:pPr>
              <a:defRPr/>
            </a:pPr>
            <a:r>
              <a:rPr lang="en-US" sz="2000" dirty="0">
                <a:solidFill>
                  <a:srgbClr val="000000"/>
                </a:solidFill>
                <a:latin typeface="CMR17"/>
              </a:rPr>
              <a:t>6. Proof of ownership</a:t>
            </a:r>
          </a:p>
          <a:p>
            <a:pPr>
              <a:defRPr/>
            </a:pPr>
            <a:endParaRPr lang="en-US" sz="2000" dirty="0">
              <a:solidFill>
                <a:srgbClr val="000000"/>
              </a:solidFill>
              <a:latin typeface="CMR17"/>
            </a:endParaRPr>
          </a:p>
          <a:p>
            <a:pPr>
              <a:defRPr/>
            </a:pPr>
            <a:r>
              <a:rPr lang="en-US" sz="2000" dirty="0">
                <a:solidFill>
                  <a:srgbClr val="FF0000"/>
                </a:solidFill>
                <a:latin typeface="CMR17"/>
              </a:rPr>
              <a:t>Each has various different requirements in different circumstances, and each </a:t>
            </a:r>
            <a:r>
              <a:rPr lang="en-US" sz="2000" dirty="0" err="1">
                <a:solidFill>
                  <a:srgbClr val="FF0000"/>
                </a:solidFill>
                <a:latin typeface="CMR17"/>
              </a:rPr>
              <a:t>issupported</a:t>
            </a:r>
            <a:r>
              <a:rPr lang="en-US" sz="2000" dirty="0">
                <a:solidFill>
                  <a:srgbClr val="FF0000"/>
                </a:solidFill>
                <a:latin typeface="CMR17"/>
              </a:rPr>
              <a:t> by a wide variety of schemes.</a:t>
            </a:r>
            <a:endParaRPr lang="en-US" sz="2000" dirty="0"/>
          </a:p>
        </p:txBody>
      </p:sp>
      <p:sp>
        <p:nvSpPr>
          <p:cNvPr id="4" name="Slide Number Placeholder 3">
            <a:extLst>
              <a:ext uri="{FF2B5EF4-FFF2-40B4-BE49-F238E27FC236}">
                <a16:creationId xmlns:a16="http://schemas.microsoft.com/office/drawing/2014/main" id="{3ADB5AFF-8B37-45DE-B1E0-0E3D7ED4D78E}"/>
              </a:ext>
            </a:extLst>
          </p:cNvPr>
          <p:cNvSpPr>
            <a:spLocks noGrp="1"/>
          </p:cNvSpPr>
          <p:nvPr>
            <p:ph type="sldNum" sz="quarter" idx="11"/>
          </p:nvPr>
        </p:nvSpPr>
        <p:spPr/>
        <p:txBody>
          <a:bodyPr/>
          <a:lstStyle/>
          <a:p>
            <a:pPr>
              <a:defRPr/>
            </a:pPr>
            <a:fld id="{3D1DDD1E-8083-4C2F-82FA-F0F2767FCC10}" type="slidenum">
              <a:rPr lang="en-US" smtClean="0"/>
              <a:pPr>
                <a:defRPr/>
              </a:pPr>
              <a:t>48</a:t>
            </a:fld>
            <a:endParaRPr lang="en-US" dirty="0"/>
          </a:p>
        </p:txBody>
      </p:sp>
    </p:spTree>
    <p:extLst>
      <p:ext uri="{BB962C8B-B14F-4D97-AF65-F5344CB8AC3E}">
        <p14:creationId xmlns:p14="http://schemas.microsoft.com/office/powerpoint/2010/main" val="2177109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286000" y="152400"/>
            <a:ext cx="7583488" cy="609600"/>
          </a:xfrm>
        </p:spPr>
        <p:txBody>
          <a:bodyPr/>
          <a:lstStyle/>
          <a:p>
            <a:pPr>
              <a:defRPr/>
            </a:pPr>
            <a:r>
              <a:rPr lang="en-US" sz="3200" dirty="0">
                <a:solidFill>
                  <a:srgbClr val="C00000"/>
                </a:solidFill>
              </a:rPr>
              <a:t>Computer Security Objectives</a:t>
            </a:r>
          </a:p>
        </p:txBody>
      </p:sp>
      <p:graphicFrame>
        <p:nvGraphicFramePr>
          <p:cNvPr id="5" name="Content Placeholder 4"/>
          <p:cNvGraphicFramePr>
            <a:graphicFrameLocks noGrp="1"/>
          </p:cNvGraphicFramePr>
          <p:nvPr>
            <p:ph idx="4294967295"/>
          </p:nvPr>
        </p:nvGraphicFramePr>
        <p:xfrm>
          <a:off x="1905000" y="990600"/>
          <a:ext cx="8458200" cy="533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a:extLst>
              <a:ext uri="{FF2B5EF4-FFF2-40B4-BE49-F238E27FC236}">
                <a16:creationId xmlns:a16="http://schemas.microsoft.com/office/drawing/2014/main" id="{668742F0-B29A-4084-8F71-A0421567C881}"/>
              </a:ext>
            </a:extLst>
          </p:cNvPr>
          <p:cNvSpPr>
            <a:spLocks noGrp="1"/>
          </p:cNvSpPr>
          <p:nvPr>
            <p:ph type="sldNum" sz="quarter" idx="11"/>
          </p:nvPr>
        </p:nvSpPr>
        <p:spPr/>
        <p:txBody>
          <a:bodyPr/>
          <a:lstStyle/>
          <a:p>
            <a:pPr>
              <a:defRPr/>
            </a:pPr>
            <a:fld id="{A23436D4-448B-4E04-AFBA-663227BA0FD8}" type="slidenum">
              <a:rPr lang="en-US" smtClean="0"/>
              <a:pPr>
                <a:defRPr/>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152400"/>
            <a:ext cx="7583488" cy="774700"/>
          </a:xfrm>
        </p:spPr>
        <p:txBody>
          <a:bodyPr/>
          <a:lstStyle/>
          <a:p>
            <a:pPr eaLnBrk="1" hangingPunct="1">
              <a:defRPr/>
            </a:pPr>
            <a:endParaRPr lang="en-US" dirty="0"/>
          </a:p>
        </p:txBody>
      </p:sp>
      <p:grpSp>
        <p:nvGrpSpPr>
          <p:cNvPr id="3" name="Group 2"/>
          <p:cNvGrpSpPr>
            <a:grpSpLocks/>
          </p:cNvGrpSpPr>
          <p:nvPr/>
        </p:nvGrpSpPr>
        <p:grpSpPr bwMode="auto">
          <a:xfrm>
            <a:off x="1828800" y="2133600"/>
            <a:ext cx="8458200" cy="3657600"/>
            <a:chOff x="0" y="2438400"/>
            <a:chExt cx="8839200" cy="2154600"/>
          </a:xfrm>
        </p:grpSpPr>
        <p:sp>
          <p:nvSpPr>
            <p:cNvPr id="4" name="Rectangle 3"/>
            <p:cNvSpPr/>
            <p:nvPr/>
          </p:nvSpPr>
          <p:spPr>
            <a:xfrm>
              <a:off x="0" y="2438400"/>
              <a:ext cx="8839200" cy="2154600"/>
            </a:xfrm>
            <a:prstGeom prst="rect">
              <a:avLst/>
            </a:pr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5" name="Rectangle 4"/>
            <p:cNvSpPr/>
            <p:nvPr/>
          </p:nvSpPr>
          <p:spPr>
            <a:xfrm>
              <a:off x="0" y="2438400"/>
              <a:ext cx="8610257" cy="209755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686020" tIns="124968" rIns="686020" bIns="128016"/>
            <a:lstStyle/>
            <a:p>
              <a:pPr marL="171450" lvl="1" indent="-171450" defTabSz="800100">
                <a:lnSpc>
                  <a:spcPct val="90000"/>
                </a:lnSpc>
                <a:spcAft>
                  <a:spcPct val="15000"/>
                </a:spcAft>
                <a:buFontTx/>
                <a:buChar char="•"/>
                <a:defRPr/>
              </a:pPr>
              <a:r>
                <a:rPr lang="en-US" sz="2400" b="1" dirty="0">
                  <a:solidFill>
                    <a:srgbClr val="1C1C10"/>
                  </a:solidFill>
                  <a:cs typeface="Arial" pitchFamily="34" charset="0"/>
                </a:rPr>
                <a:t>Data integrity</a:t>
              </a:r>
            </a:p>
            <a:p>
              <a:pPr marL="342900" lvl="2" indent="-171450" defTabSz="800100">
                <a:lnSpc>
                  <a:spcPct val="90000"/>
                </a:lnSpc>
                <a:spcAft>
                  <a:spcPct val="15000"/>
                </a:spcAft>
                <a:buFontTx/>
                <a:buChar char="•"/>
                <a:defRPr/>
              </a:pPr>
              <a:r>
                <a:rPr lang="en-US" sz="2400" dirty="0">
                  <a:solidFill>
                    <a:srgbClr val="921F07"/>
                  </a:solidFill>
                  <a:cs typeface="Arial" pitchFamily="34" charset="0"/>
                </a:rPr>
                <a:t>Assures that information and programs are </a:t>
              </a:r>
              <a:r>
                <a:rPr lang="en-US" sz="2400" dirty="0">
                  <a:solidFill>
                    <a:srgbClr val="0099FF"/>
                  </a:solidFill>
                  <a:cs typeface="Arial" pitchFamily="34" charset="0"/>
                </a:rPr>
                <a:t>changed </a:t>
              </a:r>
              <a:r>
                <a:rPr lang="en-US" sz="2400" dirty="0">
                  <a:solidFill>
                    <a:srgbClr val="921F07"/>
                  </a:solidFill>
                  <a:cs typeface="Arial" pitchFamily="34" charset="0"/>
                </a:rPr>
                <a:t>only in a specified and </a:t>
              </a:r>
              <a:r>
                <a:rPr lang="en-US" sz="2400" dirty="0">
                  <a:solidFill>
                    <a:srgbClr val="00B0F0"/>
                  </a:solidFill>
                  <a:cs typeface="Arial" pitchFamily="34" charset="0"/>
                </a:rPr>
                <a:t>authorized manner</a:t>
              </a:r>
            </a:p>
            <a:p>
              <a:pPr marL="171450" lvl="1" indent="-171450" defTabSz="800100">
                <a:lnSpc>
                  <a:spcPct val="90000"/>
                </a:lnSpc>
                <a:spcAft>
                  <a:spcPct val="15000"/>
                </a:spcAft>
                <a:buFontTx/>
                <a:buChar char="•"/>
                <a:defRPr/>
              </a:pPr>
              <a:r>
                <a:rPr lang="en-US" sz="2400" b="1" dirty="0">
                  <a:solidFill>
                    <a:srgbClr val="1C1C10"/>
                  </a:solidFill>
                  <a:cs typeface="Arial" pitchFamily="34" charset="0"/>
                </a:rPr>
                <a:t>System integrity</a:t>
              </a:r>
            </a:p>
            <a:p>
              <a:pPr marL="342900" lvl="2" indent="-171450" defTabSz="800100">
                <a:lnSpc>
                  <a:spcPct val="90000"/>
                </a:lnSpc>
                <a:spcAft>
                  <a:spcPct val="15000"/>
                </a:spcAft>
                <a:buFontTx/>
                <a:buChar char="•"/>
                <a:defRPr/>
              </a:pPr>
              <a:r>
                <a:rPr lang="en-US" sz="2400" dirty="0">
                  <a:solidFill>
                    <a:srgbClr val="921F07"/>
                  </a:solidFill>
                  <a:cs typeface="Arial" pitchFamily="34" charset="0"/>
                </a:rPr>
                <a:t>Assures that a </a:t>
              </a:r>
              <a:r>
                <a:rPr lang="en-US" sz="2400" dirty="0">
                  <a:solidFill>
                    <a:srgbClr val="0099FF"/>
                  </a:solidFill>
                  <a:cs typeface="Arial" pitchFamily="34" charset="0"/>
                </a:rPr>
                <a:t>system performs </a:t>
              </a:r>
              <a:r>
                <a:rPr lang="en-US" sz="2400" dirty="0">
                  <a:solidFill>
                    <a:srgbClr val="921F07"/>
                  </a:solidFill>
                  <a:cs typeface="Arial" pitchFamily="34" charset="0"/>
                </a:rPr>
                <a:t>its intended function in an </a:t>
              </a:r>
              <a:r>
                <a:rPr lang="en-US" sz="2400" dirty="0">
                  <a:solidFill>
                    <a:srgbClr val="00B0F0"/>
                  </a:solidFill>
                  <a:cs typeface="Arial" pitchFamily="34" charset="0"/>
                </a:rPr>
                <a:t>unimpaired manner</a:t>
              </a:r>
              <a:r>
                <a:rPr lang="en-US" sz="2400" dirty="0">
                  <a:solidFill>
                    <a:srgbClr val="921F07"/>
                  </a:solidFill>
                  <a:cs typeface="Arial" pitchFamily="34" charset="0"/>
                </a:rPr>
                <a:t>, free from deliberate or inadvertent unauthorized manipulation of the system</a:t>
              </a:r>
            </a:p>
          </p:txBody>
        </p:sp>
      </p:grpSp>
      <p:grpSp>
        <p:nvGrpSpPr>
          <p:cNvPr id="6" name="Group 5"/>
          <p:cNvGrpSpPr>
            <a:grpSpLocks/>
          </p:cNvGrpSpPr>
          <p:nvPr/>
        </p:nvGrpSpPr>
        <p:grpSpPr bwMode="auto">
          <a:xfrm>
            <a:off x="1828801" y="1447801"/>
            <a:ext cx="2835275" cy="722313"/>
            <a:chOff x="441960" y="2716380"/>
            <a:chExt cx="2834651" cy="721950"/>
          </a:xfrm>
        </p:grpSpPr>
        <p:sp>
          <p:nvSpPr>
            <p:cNvPr id="7" name="Rounded Rectangle 6"/>
            <p:cNvSpPr/>
            <p:nvPr/>
          </p:nvSpPr>
          <p:spPr>
            <a:xfrm>
              <a:off x="441960" y="2716380"/>
              <a:ext cx="2834651" cy="72195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 name="Rounded Rectangle 4"/>
            <p:cNvSpPr/>
            <p:nvPr/>
          </p:nvSpPr>
          <p:spPr>
            <a:xfrm>
              <a:off x="476877" y="2751287"/>
              <a:ext cx="2764816" cy="652135"/>
            </a:xfrm>
            <a:prstGeom prst="rect">
              <a:avLst/>
            </a:prstGeom>
          </p:spPr>
          <p:style>
            <a:lnRef idx="0">
              <a:scrgbClr r="0" g="0" b="0"/>
            </a:lnRef>
            <a:fillRef idx="0">
              <a:scrgbClr r="0" g="0" b="0"/>
            </a:fillRef>
            <a:effectRef idx="0">
              <a:scrgbClr r="0" g="0" b="0"/>
            </a:effectRef>
            <a:fontRef idx="minor">
              <a:schemeClr val="lt1"/>
            </a:fontRef>
          </p:style>
          <p:txBody>
            <a:bodyPr lIns="233871" tIns="0" rIns="233871" bIns="0" spcCol="1270" anchor="ctr"/>
            <a:lstStyle/>
            <a:p>
              <a:pPr defTabSz="1066800">
                <a:lnSpc>
                  <a:spcPct val="90000"/>
                </a:lnSpc>
                <a:spcAft>
                  <a:spcPct val="35000"/>
                </a:spcAft>
                <a:defRPr/>
              </a:pPr>
              <a:r>
                <a:rPr lang="en-US" sz="2400" dirty="0">
                  <a:solidFill>
                    <a:srgbClr val="0000FF"/>
                  </a:solidFill>
                  <a:effectLst>
                    <a:outerShdw blurRad="38100" dist="38100" dir="2700000" algn="tl">
                      <a:srgbClr val="000000">
                        <a:alpha val="43137"/>
                      </a:srgbClr>
                    </a:outerShdw>
                  </a:effectLst>
                </a:rPr>
                <a:t>Integrity</a:t>
              </a:r>
            </a:p>
          </p:txBody>
        </p:sp>
      </p:grpSp>
      <p:sp>
        <p:nvSpPr>
          <p:cNvPr id="9" name="Slide Number Placeholder 8">
            <a:extLst>
              <a:ext uri="{FF2B5EF4-FFF2-40B4-BE49-F238E27FC236}">
                <a16:creationId xmlns:a16="http://schemas.microsoft.com/office/drawing/2014/main" id="{F5AA4096-8436-473D-852D-0BE22612AE44}"/>
              </a:ext>
            </a:extLst>
          </p:cNvPr>
          <p:cNvSpPr>
            <a:spLocks noGrp="1"/>
          </p:cNvSpPr>
          <p:nvPr>
            <p:ph type="sldNum" sz="quarter" idx="11"/>
          </p:nvPr>
        </p:nvSpPr>
        <p:spPr/>
        <p:txBody>
          <a:bodyPr/>
          <a:lstStyle/>
          <a:p>
            <a:pPr>
              <a:defRPr/>
            </a:pPr>
            <a:fld id="{BF115A7D-E909-42B9-8383-73B725758CD1}" type="slidenum">
              <a:rPr lang="en-US" smtClean="0"/>
              <a:pPr>
                <a:defRPr/>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3464" y="63500"/>
            <a:ext cx="7583487" cy="1155700"/>
          </a:xfrm>
        </p:spPr>
        <p:txBody>
          <a:bodyPr/>
          <a:lstStyle/>
          <a:p>
            <a:pPr>
              <a:defRPr/>
            </a:pPr>
            <a:r>
              <a:rPr lang="en-US" sz="2400" dirty="0"/>
              <a:t>Examples of Security Requirements</a:t>
            </a:r>
          </a:p>
        </p:txBody>
      </p:sp>
      <p:graphicFrame>
        <p:nvGraphicFramePr>
          <p:cNvPr id="4" name="Content Placeholder 3"/>
          <p:cNvGraphicFramePr>
            <a:graphicFrameLocks noGrp="1"/>
          </p:cNvGraphicFramePr>
          <p:nvPr>
            <p:ph idx="1"/>
          </p:nvPr>
        </p:nvGraphicFramePr>
        <p:xfrm>
          <a:off x="1905000" y="1676400"/>
          <a:ext cx="853440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B5C2F977-9E3F-4DCD-8C85-C27930CE8416}"/>
              </a:ext>
            </a:extLst>
          </p:cNvPr>
          <p:cNvSpPr>
            <a:spLocks noGrp="1"/>
          </p:cNvSpPr>
          <p:nvPr>
            <p:ph type="sldNum" sz="quarter" idx="12"/>
          </p:nvPr>
        </p:nvSpPr>
        <p:spPr/>
        <p:txBody>
          <a:bodyPr/>
          <a:lstStyle/>
          <a:p>
            <a:pPr>
              <a:defRPr/>
            </a:pPr>
            <a:fld id="{44512D2D-F426-463B-A287-7F19E70A3F04}" type="slidenum">
              <a:rPr lang="en-US" smtClean="0"/>
              <a:pPr>
                <a:defRPr/>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idx="4294967295"/>
          </p:nvPr>
        </p:nvSpPr>
        <p:spPr>
          <a:xfrm>
            <a:off x="2303464" y="63500"/>
            <a:ext cx="7583487" cy="1282700"/>
          </a:xfrm>
          <a:prstGeom prst="rect">
            <a:avLst/>
          </a:prstGeom>
        </p:spPr>
        <p:txBody>
          <a:bodyPr>
            <a:normAutofit/>
          </a:bodyPr>
          <a:lstStyle/>
          <a:p>
            <a:pPr>
              <a:defRPr/>
            </a:pPr>
            <a:r>
              <a:rPr lang="en-US" dirty="0"/>
              <a:t>Possible additional concepts:</a:t>
            </a:r>
          </a:p>
        </p:txBody>
      </p:sp>
      <p:graphicFrame>
        <p:nvGraphicFramePr>
          <p:cNvPr id="4" name="Content Placeholder 3"/>
          <p:cNvGraphicFramePr>
            <a:graphicFrameLocks noGrp="1"/>
          </p:cNvGraphicFramePr>
          <p:nvPr>
            <p:ph idx="4294967295"/>
          </p:nvPr>
        </p:nvGraphicFramePr>
        <p:xfrm>
          <a:off x="2362200" y="1981201"/>
          <a:ext cx="7570788" cy="4562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a:extLst>
              <a:ext uri="{FF2B5EF4-FFF2-40B4-BE49-F238E27FC236}">
                <a16:creationId xmlns:a16="http://schemas.microsoft.com/office/drawing/2014/main" id="{7681461E-F249-44A1-95F2-AC4ADE22B028}"/>
              </a:ext>
            </a:extLst>
          </p:cNvPr>
          <p:cNvSpPr>
            <a:spLocks noGrp="1"/>
          </p:cNvSpPr>
          <p:nvPr>
            <p:ph type="sldNum" sz="quarter" idx="12"/>
          </p:nvPr>
        </p:nvSpPr>
        <p:spPr/>
        <p:txBody>
          <a:bodyPr/>
          <a:lstStyle/>
          <a:p>
            <a:pPr>
              <a:defRPr/>
            </a:pPr>
            <a:fld id="{9D903451-7FB5-4754-85AC-46675494811D}" type="slidenum">
              <a:rPr lang="en-US" smtClean="0"/>
              <a:pPr>
                <a:defRPr/>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idx="4294967295"/>
          </p:nvPr>
        </p:nvSpPr>
        <p:spPr>
          <a:xfrm>
            <a:off x="2303464" y="63500"/>
            <a:ext cx="7583487" cy="1282700"/>
          </a:xfrm>
          <a:prstGeom prst="rect">
            <a:avLst/>
          </a:prstGeom>
        </p:spPr>
        <p:txBody>
          <a:bodyPr>
            <a:normAutofit fontScale="90000"/>
          </a:bodyPr>
          <a:lstStyle/>
          <a:p>
            <a:pPr>
              <a:defRPr/>
            </a:pPr>
            <a:r>
              <a:rPr lang="en-US" dirty="0"/>
              <a:t>Breach of Security </a:t>
            </a:r>
            <a:br>
              <a:rPr lang="en-US" dirty="0"/>
            </a:br>
            <a:r>
              <a:rPr lang="en-US" dirty="0"/>
              <a:t>3 Levels of Impact</a:t>
            </a:r>
          </a:p>
        </p:txBody>
      </p:sp>
      <p:graphicFrame>
        <p:nvGraphicFramePr>
          <p:cNvPr id="6" name="Content Placeholder 5"/>
          <p:cNvGraphicFramePr>
            <a:graphicFrameLocks noGrp="1"/>
          </p:cNvGraphicFramePr>
          <p:nvPr>
            <p:ph idx="4294967295"/>
          </p:nvPr>
        </p:nvGraphicFramePr>
        <p:xfrm>
          <a:off x="1905000" y="1295401"/>
          <a:ext cx="8534400" cy="51053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a:extLst>
              <a:ext uri="{FF2B5EF4-FFF2-40B4-BE49-F238E27FC236}">
                <a16:creationId xmlns:a16="http://schemas.microsoft.com/office/drawing/2014/main" id="{3FBADA12-52AE-4B09-BBAD-B4B6033B9901}"/>
              </a:ext>
            </a:extLst>
          </p:cNvPr>
          <p:cNvSpPr>
            <a:spLocks noGrp="1"/>
          </p:cNvSpPr>
          <p:nvPr>
            <p:ph type="sldNum" sz="quarter" idx="12"/>
          </p:nvPr>
        </p:nvSpPr>
        <p:spPr/>
        <p:txBody>
          <a:bodyPr/>
          <a:lstStyle/>
          <a:p>
            <a:pPr>
              <a:defRPr/>
            </a:pPr>
            <a:fld id="{9D903451-7FB5-4754-85AC-46675494811D}" type="slidenum">
              <a:rPr lang="en-US" smtClean="0"/>
              <a:pPr>
                <a:defRPr/>
              </a:pPr>
              <a:t>9</a:t>
            </a:fld>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3209</Words>
  <Application>Microsoft Office PowerPoint</Application>
  <PresentationFormat>Widescreen</PresentationFormat>
  <Paragraphs>447</Paragraphs>
  <Slides>48</Slides>
  <Notes>36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48</vt:i4>
      </vt:variant>
    </vt:vector>
  </HeadingPairs>
  <TitlesOfParts>
    <vt:vector size="59" baseType="lpstr">
      <vt:lpstr>Arial</vt:lpstr>
      <vt:lpstr>Arial Unicode MS</vt:lpstr>
      <vt:lpstr>Calibri</vt:lpstr>
      <vt:lpstr>Calibri Light</vt:lpstr>
      <vt:lpstr>Calisto MT</vt:lpstr>
      <vt:lpstr>CMR17</vt:lpstr>
      <vt:lpstr>Tahoma</vt:lpstr>
      <vt:lpstr>Times</vt:lpstr>
      <vt:lpstr>Times New Roman</vt:lpstr>
      <vt:lpstr>Wingdings</vt:lpstr>
      <vt:lpstr>Office Theme</vt:lpstr>
      <vt:lpstr>Computer Security</vt:lpstr>
      <vt:lpstr>PowerPoint Presentation</vt:lpstr>
      <vt:lpstr>CIA Triad</vt:lpstr>
      <vt:lpstr>PowerPoint Presentation</vt:lpstr>
      <vt:lpstr>Computer Security Objectives</vt:lpstr>
      <vt:lpstr>PowerPoint Presentation</vt:lpstr>
      <vt:lpstr>Examples of Security Requirements</vt:lpstr>
      <vt:lpstr>Possible additional concepts:</vt:lpstr>
      <vt:lpstr>Breach of Security  3 Levels of Impact</vt:lpstr>
      <vt:lpstr>X.800</vt:lpstr>
      <vt:lpstr>OSI Security Architecture</vt:lpstr>
      <vt:lpstr> Threats and Attacks (RFC 4949) </vt:lpstr>
      <vt:lpstr>PowerPoint Presentation</vt:lpstr>
      <vt:lpstr>Passive Attacks  (Two types) </vt:lpstr>
      <vt:lpstr>Active Attacks (4 types)</vt:lpstr>
      <vt:lpstr>PowerPoint Presentation</vt:lpstr>
      <vt:lpstr>PowerPoint Presentation</vt:lpstr>
      <vt:lpstr>Security Services</vt:lpstr>
      <vt:lpstr>Basic Security Services</vt:lpstr>
      <vt:lpstr>Basic Security Services</vt:lpstr>
      <vt:lpstr>X.800 Service Categories</vt:lpstr>
      <vt:lpstr>PowerPoint Presentation</vt:lpstr>
      <vt:lpstr>PowerPoint Presentation</vt:lpstr>
      <vt:lpstr>Authentication</vt:lpstr>
      <vt:lpstr>Access Control</vt:lpstr>
      <vt:lpstr>Data Confidentiality</vt:lpstr>
      <vt:lpstr>Data Integrity</vt:lpstr>
      <vt:lpstr>Nonrepudiation </vt:lpstr>
      <vt:lpstr>Availability service</vt:lpstr>
      <vt:lpstr>Security Mechanisms</vt:lpstr>
      <vt:lpstr>Cryptographic Security Mechanisms</vt:lpstr>
      <vt:lpstr>Cryptographic Security Mechanisms</vt:lpstr>
      <vt:lpstr>Security Mechanisms</vt:lpstr>
      <vt:lpstr>Security Mechanisms (X.800)</vt:lpstr>
      <vt:lpstr>PowerPoint Presentation</vt:lpstr>
      <vt:lpstr>PowerPoint Presentation</vt:lpstr>
      <vt:lpstr>Relationship Between Security Services and Mechanisms</vt:lpstr>
      <vt:lpstr>Model for Network Security</vt:lpstr>
      <vt:lpstr>A Model for Network Security</vt:lpstr>
      <vt:lpstr>Network Access Security Model</vt:lpstr>
      <vt:lpstr>A Model for Network Access Security</vt:lpstr>
      <vt:lpstr>Attack Surfaces</vt:lpstr>
      <vt:lpstr>Attack Surface Categories</vt:lpstr>
      <vt:lpstr>Unwanted Access</vt:lpstr>
      <vt:lpstr>PowerPoint Presentation</vt:lpstr>
      <vt:lpstr>PowerPoint Presentation</vt:lpstr>
      <vt:lpstr>PowerPoint Presentation</vt:lpstr>
      <vt:lpstr>Cryptographic Services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Tamzid Islam</dc:creator>
  <cp:lastModifiedBy>Tamzid Islam</cp:lastModifiedBy>
  <cp:revision>13</cp:revision>
  <dcterms:created xsi:type="dcterms:W3CDTF">2020-03-01T00:25:33Z</dcterms:created>
  <dcterms:modified xsi:type="dcterms:W3CDTF">2020-03-01T01:21:28Z</dcterms:modified>
</cp:coreProperties>
</file>