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2" r:id="rId5"/>
    <p:sldId id="258" r:id="rId6"/>
    <p:sldId id="261" r:id="rId7"/>
    <p:sldId id="259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 411: VLSI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</a:p>
          <a:p>
            <a:r>
              <a:rPr lang="en-US" sz="2800" dirty="0" smtClean="0"/>
              <a:t>Design of VLSI Systems: A practical Introduction</a:t>
            </a:r>
          </a:p>
          <a:p>
            <a:pPr lvl="1"/>
            <a:r>
              <a:rPr lang="en-US" sz="2400" dirty="0" smtClean="0"/>
              <a:t>Linda E.M. </a:t>
            </a:r>
            <a:r>
              <a:rPr lang="en-US" sz="2400" dirty="0" err="1" smtClean="0"/>
              <a:t>Brackenburry</a:t>
            </a:r>
            <a:endParaRPr lang="en-US" sz="2400" dirty="0" smtClean="0"/>
          </a:p>
          <a:p>
            <a:r>
              <a:rPr lang="en-US" dirty="0" smtClean="0"/>
              <a:t>Other lecture materials and handouts </a:t>
            </a:r>
          </a:p>
          <a:p>
            <a:pPr lvl="1"/>
            <a:r>
              <a:rPr lang="en-US" dirty="0" smtClean="0"/>
              <a:t>Scanned Copy will be provided</a:t>
            </a:r>
          </a:p>
          <a:p>
            <a:pPr lvl="1">
              <a:buNone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N-type and P-type Doping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600200"/>
            <a:ext cx="2992958" cy="488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P-N Junction Diode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209800"/>
            <a:ext cx="3487119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1752600"/>
            <a:ext cx="2743200" cy="2727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752600" y="4343400"/>
            <a:ext cx="1677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Forward Biasing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BJT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600200"/>
            <a:ext cx="199072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1600200"/>
            <a:ext cx="4559381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295400" y="4191000"/>
            <a:ext cx="5105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Current Driven device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NPN and PNP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Faster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More area required than MOS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More Power dissipation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648200"/>
            <a:ext cx="5943600" cy="1477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Less Area required</a:t>
            </a:r>
          </a:p>
          <a:p>
            <a:r>
              <a:rPr lang="en-US" sz="2400" dirty="0" smtClean="0"/>
              <a:t>Less current and Power dissipation</a:t>
            </a:r>
          </a:p>
          <a:p>
            <a:r>
              <a:rPr lang="en-US" sz="2400" dirty="0" smtClean="0"/>
              <a:t>Slower than BJT</a:t>
            </a:r>
            <a:endParaRPr 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057400"/>
            <a:ext cx="3352800" cy="1872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2057400"/>
            <a:ext cx="298466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Design Process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1142999"/>
            <a:ext cx="1930556" cy="555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NMOS Transistor Structure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447800"/>
            <a:ext cx="706019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73</Words>
  <Application>Microsoft Office PowerPoint</Application>
  <PresentationFormat>On-screen Show (4:3)</PresentationFormat>
  <Paragraphs>22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CSE 411: VLSI Design</vt:lpstr>
      <vt:lpstr>Text Book</vt:lpstr>
      <vt:lpstr>N-type and P-type Doping</vt:lpstr>
      <vt:lpstr>P-N Junction Diode</vt:lpstr>
      <vt:lpstr>BJT </vt:lpstr>
      <vt:lpstr>MOS</vt:lpstr>
      <vt:lpstr>Hierarchical Design Process</vt:lpstr>
      <vt:lpstr>NMOS Transistor Structure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9</cp:revision>
  <dcterms:created xsi:type="dcterms:W3CDTF">2006-08-16T00:00:00Z</dcterms:created>
  <dcterms:modified xsi:type="dcterms:W3CDTF">2020-06-29T08:11:46Z</dcterms:modified>
</cp:coreProperties>
</file>