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BDB4-EFD7-4683-9661-D4D298C1C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5E67F-6AE9-46FF-ABDB-7C52ED72C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FDB5C-3365-4564-BA2D-CA8178F8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2DFE-3D2B-4C4D-9A28-B0EA5AD7E5E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1DA1-9AAD-4779-8EFA-1FD65EEC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23A4F-D4A4-4BAB-88FA-AD557883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81A-B82B-4C34-A087-A122F0E1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9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05F7-1180-4873-ADC4-E7ADA769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F2C0D-7A50-461C-B30A-B6F5D873C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B3198-5C6C-4B2F-8D3A-E3CC1060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2DFE-3D2B-4C4D-9A28-B0EA5AD7E5E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24E26-C5B6-4133-B8B5-99198308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4D6EF-83D8-4FA0-A227-1B209CE6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81A-B82B-4C34-A087-A122F0E1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F2CF6-C309-4B0A-BA41-DF11A23AE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5575A-F93C-4023-BE15-F3748137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A33A0-4A01-4EB4-A80E-7826D3D3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2DFE-3D2B-4C4D-9A28-B0EA5AD7E5E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398B1-309E-47C2-8378-51D1B6C4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208E-FADF-402A-AA38-9CF3FC98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81A-B82B-4C34-A087-A122F0E1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6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CCEF-CAE6-4A7D-B260-5292CE5A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572A-E0A9-418C-89C1-9AEA503F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76EB4-60D8-4A68-8538-82F5186EF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2DFE-3D2B-4C4D-9A28-B0EA5AD7E5E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9DF81-1FEE-44B1-9782-A6596C23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39868-76CB-412F-ACED-11049BFC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81A-B82B-4C34-A087-A122F0E1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2DF6-CF1E-4AC4-BC2F-38ABDE64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9C944-9996-4183-B6AA-C3E750D1C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6C47F-AB1D-4351-B227-8246546E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2DFE-3D2B-4C4D-9A28-B0EA5AD7E5E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67E0D-3F4E-4879-9FB7-43A40D06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77581-586F-4AD0-9856-D6A3E3D4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81A-B82B-4C34-A087-A122F0E1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782F-8157-4FCF-A9D7-6BC32A64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A169-0309-4C2D-8B4D-597E764D3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BA96A-843B-4714-81C5-4855DBFA5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EF5A7-4DF6-446F-92A9-965F70AD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2DFE-3D2B-4C4D-9A28-B0EA5AD7E5E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6E696-2675-42BA-B10D-2EA4B13D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8D9DE-7FB7-4049-B0EB-367EF903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81A-B82B-4C34-A087-A122F0E1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45B9-0372-4E28-A94C-9DAA5C1C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9364C-82BA-47C4-93A2-494C1F952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63C88-49D4-4E5F-92FD-6C6285B40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28490-9ACA-406A-B0D7-08545AA3C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5D8A6-290A-42FE-B736-C44E16E07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DE193D-9164-46A8-AAE0-F33C199C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2DFE-3D2B-4C4D-9A28-B0EA5AD7E5E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9D832-71FA-411B-A3EE-0360AD54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32456-8D2B-4032-8E3C-A515D0EC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81A-B82B-4C34-A087-A122F0E1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4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9C18-AE08-4A9E-A09A-786898B2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341B3-63B8-4DC8-A9E7-954BC47C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2DFE-3D2B-4C4D-9A28-B0EA5AD7E5E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D86FB-36A0-42C4-9241-71E03047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E4257-A877-4A3E-AB30-49D8F11D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81A-B82B-4C34-A087-A122F0E1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C33BC-187D-4758-815D-B339522C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2DFE-3D2B-4C4D-9A28-B0EA5AD7E5E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90B1C-FF93-4E75-834A-90E2DFD4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A57F4-7D6C-4127-8F54-DAFACBFD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81A-B82B-4C34-A087-A122F0E1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DD66-064F-4CAB-BBB8-A5884D6D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0A30-16BC-40F0-AEBB-1DFAE4A43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CDE81-741E-4468-9C52-2A0C7A360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210AA-55DD-44CF-8776-9C578253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2DFE-3D2B-4C4D-9A28-B0EA5AD7E5E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7C3EF-8BB6-45BF-9292-61D6E472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A2E9C-9CBA-4162-A746-273F6FDC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81A-B82B-4C34-A087-A122F0E1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6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1A45-358C-407B-883D-0A3F2CCA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45A59-ED55-4E9D-9E92-5A62D4A5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0B85C-97BD-4812-915F-D84F81D58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8DF17-63E7-4C5F-8E13-0CC49706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2DFE-3D2B-4C4D-9A28-B0EA5AD7E5E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13500-7C60-41A3-A64E-A584973D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E5841-16CE-4F27-A11C-7A151BE6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081A-B82B-4C34-A087-A122F0E1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9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0023F-4EAD-4252-9C25-F228C261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C336E-537C-4920-8732-443B3AD64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EAF98-8E47-41A4-A89E-8374BED87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12DFE-3D2B-4C4D-9A28-B0EA5AD7E5E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6DD7-1A1D-4264-8C82-FD82979E7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1B22F-F95F-4588-B133-BF2724F65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081A-B82B-4C34-A087-A122F0E1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4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0C46CD-A428-4061-9913-15B2A1F5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660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C4095-601C-43DD-B3B8-9A2FAE1AC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602" y="0"/>
            <a:ext cx="5258398" cy="425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9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391AA9-4F8F-4072-96E3-BC717081A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5593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C4CB8B-D19C-4119-B5DF-D6D41B3C5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1150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5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2021-02-12T13:10:10Z</dcterms:created>
  <dcterms:modified xsi:type="dcterms:W3CDTF">2021-02-12T13:11:22Z</dcterms:modified>
</cp:coreProperties>
</file>