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64" r:id="rId6"/>
    <p:sldId id="272" r:id="rId7"/>
    <p:sldId id="275" r:id="rId8"/>
    <p:sldId id="274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85BF-D26F-40CD-81DE-B9B0101C51C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94062-017D-4AC7-B29B-5DFC6B2AA9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1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790F-AB1D-40CE-8DAA-7774567CC7A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ED0ED-3E4C-4373-BA8B-94F47F1F72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810A-B9DE-4ADF-9E90-74762F4024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6C0D-D8E2-46E3-8C2A-C6E834E74DF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F7D64-D76A-4C1C-9947-669FF201CB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42C55-5411-4121-9406-5D032193A3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6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CD2A1-0C29-4BAF-AB72-CCE1F7ED92E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121A-906D-444A-B47F-5E68AE2DDC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7F9AC-D2B5-4B24-999C-18AC39BA46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3C47B-267C-473A-8A3C-993E40B2F6F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63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435A-37F9-4474-95CB-17657E853A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18FA-9207-49EB-A5DE-296002B029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8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E738-2BA9-45F1-9BBE-8F7F544ADF5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B6025-E2F4-4ABD-845C-47DE48F1D0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E0A6-F8D5-4AC9-B47D-F4C2C3DCDFE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AAC06-3D13-47DB-91D7-595E94952A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5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7E231-B962-482A-8949-202212E8F22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56DF-F38F-47AD-8E78-7AE9A74518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45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EAB92-1B21-4940-AEB7-678E441CF1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58619-09CC-46BB-9939-F8557C40EA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16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86A4-EEA7-4968-82B3-3CF2971A50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261DA-8EAE-438A-BF10-6F286EA379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13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37F09-38BB-4DF2-B357-771122C5B1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A16CE-585D-43E2-8C90-4CDC58C51B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52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33688-3174-4BEA-B839-BF6BB553EAA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7045-A2DB-4B49-9300-87D90CF6DA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20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AECEC-EAFF-4EF2-9F55-4C1FFA7BD9C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9749-FA90-45CD-B840-2533CC94AD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20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6148A-3B69-4214-85C4-2F648FAF76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B05A-083E-4FE8-9FF3-A3D8AD19AAF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7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5DCE2-274C-4B64-99B2-582C54B05BC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9CB66-F4E9-44F5-B275-C3129F1280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93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06FA-73D8-4858-B965-6F233520E9A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924A8-4B8E-482E-A0A6-DF4F4438502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9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022FC-44D9-4281-9036-CCB3119C9F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9A74-05EE-4F4E-BCE3-BE7013AF0E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87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FCD2-CEF2-41D5-A993-1DD39F1CE6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0844-9918-43A5-A2F0-AC26CC29E2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33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232D-4C6D-4B7D-B664-23C01C02BA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22CD2-1D12-4F8B-BCA8-A98665A47E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44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8730-E794-4F03-9DE4-A2F28B5D10D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DACA-E211-41ED-982C-B823092BCB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13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310E9-62A5-4FC4-828C-5AD8064879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4E9BA-788B-48E2-90B2-464EA1E373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02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9B72F-D886-4622-BE5C-A75DE376AB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8E840-64B7-4D88-B34E-5AA06CCD35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540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45C94-9707-4292-BB1E-B721F8A659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4568-F494-4E41-9001-2AFB501D25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08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23E6-A088-44AF-BD39-6CDE84CB2C6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6E85-C2C4-4E13-AE1D-6CB223BBD4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78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11E1-553D-4634-A205-286AD925E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D857B-01FF-485D-97DA-AEAF42B29D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75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6E87-D364-48F1-B41C-45F6CD230FE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B2340-857B-46B3-ACFF-22F52D78EF5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D7E88-9895-4F1F-87AA-24F67671323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C2F9-D236-4A67-9A10-81BC0BE137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17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9F2CC-D17E-4E89-BC51-D228EF6AD9C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2AFE-F213-4D4C-91CD-6BB3ADD5F2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581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3D9CD-B5D2-417C-BC69-FF7F769CA8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4953B-F5B6-4285-A66A-5077C6D50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53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AE4BA-2944-4DB7-BF75-6AA971432FF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25FF-5C55-455C-B33F-434E84C528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504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BB44-1E4F-4684-B8BE-8B0B4A22AA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676D2-158F-48B7-933A-CEFC75E66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522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8928-5457-4CF5-ADE3-6724F96AD7A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16BB9-E6A5-4ED8-B1A6-F5787BF0D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969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9BDF1-4610-4AE5-80B6-34B7C4D9B9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C60CF-9162-440F-A4BC-6D2BF24BAD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67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F277-9DD6-4A37-AD64-81CADF245BA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607D5-A602-4BCB-A28D-A22BDEA58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231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98BC1-ACEB-45A6-A9BB-49EC6168E83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0E118-A2E2-47C1-9506-AD9F870289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0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ED27-5FBD-4D05-AF57-D93FD3247E0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D16FB-0818-4771-8496-CCB68FEDA6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7DD8F-D225-4E3D-8F51-746BC04A6A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DE8C8-CD8A-4B3B-8B9D-30F5316F81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864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D848A-DECD-4762-91F8-048D297DA7C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944DA-4380-411B-9443-A9822A7E46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144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3721B-1A48-48B5-B616-75DA747FA4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0E35B-1450-46F1-8D60-960CD0A9CA7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77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41167-5E87-4B44-B6D5-CB8D9ABE05A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8939F-F135-43F9-8771-79527DA183F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920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B55AB-8D93-43D2-AAF2-220A2837AB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EF4B8-F56A-4B82-952B-291C6A113B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460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3222-373A-4E55-926C-698AD6A0839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342B4-23F5-4834-BF74-D0BF478723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9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FAC9D-1044-4934-9EAE-5CD270F4117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75088C-E7F1-4D0D-8588-42489AFC61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68DC34-B3A4-40BD-B680-FCA6F87E82C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9DBA2F-526C-4970-9A90-8E4F88CBC3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580576-4EC8-469D-AF5D-7CBF2C16418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A34902-6EDF-4924-8216-58CD7D71DE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7D2652-EB8F-412F-9533-B7D7440C00B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438AD2-E51B-418A-95EF-093AF4AA54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Optical Reading Mechanism</a:t>
            </a:r>
          </a:p>
        </p:txBody>
      </p:sp>
      <p:pic>
        <p:nvPicPr>
          <p:cNvPr id="17411" name="Picture 4" descr="C:\Documents and Settings\ansari\My Documents\Downloads\2011-04-10\IMAGE003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5575" y="1223963"/>
            <a:ext cx="6042025" cy="5634037"/>
          </a:xfrm>
          <a:noFill/>
        </p:spPr>
      </p:pic>
    </p:spTree>
    <p:extLst>
      <p:ext uri="{BB962C8B-B14F-4D97-AF65-F5344CB8AC3E}">
        <p14:creationId xmlns:p14="http://schemas.microsoft.com/office/powerpoint/2010/main" val="5146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Documents and Settings\ansari\My Documents\Downloads\2011-04-10\IMAGE0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18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CCD(Charge Coupled Device) Scanner arrangement</a:t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endParaRPr lang="en-US" sz="36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4" descr="C:\Documents and Settings\ansari\My Documents\Downloads\2011-04-10\IMAGE00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063" y="1752600"/>
            <a:ext cx="8669337" cy="4800600"/>
          </a:xfrm>
          <a:noFill/>
        </p:spPr>
      </p:pic>
    </p:spTree>
    <p:extLst>
      <p:ext uri="{BB962C8B-B14F-4D97-AF65-F5344CB8AC3E}">
        <p14:creationId xmlns:p14="http://schemas.microsoft.com/office/powerpoint/2010/main" val="56818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Codes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UPC (Universal Product Coding)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Prefix – 1 digit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Manufacturer number- 5 digits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Item reference – 5 digits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Check digit – 1 digit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EAN (European Article Number)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Prefix – 2 digits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Manufacturer number- 5 digits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Item reference – 5 digits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Check digit – 1 digit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Checksum Calculation?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76800" y="22098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800600" y="44196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5715000" y="26781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12 Digits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5638800" y="4811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</a:rPr>
              <a:t>13 Digits</a:t>
            </a:r>
          </a:p>
        </p:txBody>
      </p:sp>
    </p:spTree>
    <p:extLst>
      <p:ext uri="{BB962C8B-B14F-4D97-AF65-F5344CB8AC3E}">
        <p14:creationId xmlns:p14="http://schemas.microsoft.com/office/powerpoint/2010/main" val="11234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beam must maintain focus to with the size of pits or beams on the surface</a:t>
            </a:r>
          </a:p>
          <a:p>
            <a:r>
              <a:rPr lang="en-US" dirty="0" smtClean="0"/>
              <a:t>The beam should follow track precisely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Optical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two aspects to the positioning of the laser beam when reading data optically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 control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Track following</a:t>
            </a:r>
          </a:p>
          <a:p>
            <a:pPr lvl="1">
              <a:buFont typeface="Arial" charset="0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Focus control: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Focusing of laser beam on the surface depends on 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 distance between objective lens and the surface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5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to provide the required depth of focus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Sensors must be arranged such that, one sensor is actually four separate sensors arranged in a diamond shape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cylindrical lens is placed between beam splitter and sensor array</a:t>
            </a:r>
          </a:p>
          <a:p>
            <a:pPr lvl="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Alters the shape of the cylindrical laser beam</a:t>
            </a:r>
          </a:p>
          <a:p>
            <a:pPr lvl="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in focus- appears as a circle on the sensor array</a:t>
            </a:r>
          </a:p>
          <a:p>
            <a:pPr lvl="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out of focus- appears as elliptical image on the sensor array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output of the top and bottom sensors is summed and compared with the output sum of the left and right sensors</a:t>
            </a:r>
          </a:p>
        </p:txBody>
      </p:sp>
    </p:spTree>
    <p:extLst>
      <p:ext uri="{BB962C8B-B14F-4D97-AF65-F5344CB8AC3E}">
        <p14:creationId xmlns:p14="http://schemas.microsoft.com/office/powerpoint/2010/main" val="103567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Focus control</a:t>
            </a:r>
          </a:p>
        </p:txBody>
      </p:sp>
      <p:pic>
        <p:nvPicPr>
          <p:cNvPr id="23555" name="Picture 4" descr="C:\Documents and Settings\ansari\My Documents\Downloads\2011-04-10\IMAGE003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95400"/>
            <a:ext cx="7064375" cy="4945063"/>
          </a:xfrm>
          <a:noFill/>
        </p:spPr>
      </p:pic>
    </p:spTree>
    <p:extLst>
      <p:ext uri="{BB962C8B-B14F-4D97-AF65-F5344CB8AC3E}">
        <p14:creationId xmlns:p14="http://schemas.microsoft.com/office/powerpoint/2010/main" val="78697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Track Following</a:t>
            </a:r>
          </a:p>
        </p:txBody>
      </p:sp>
      <p:pic>
        <p:nvPicPr>
          <p:cNvPr id="24579" name="Picture 4" descr="C:\Documents and Settings\ansari\My Documents\Downloads\2011-04-10\IMAGE003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371600"/>
            <a:ext cx="6962775" cy="5130800"/>
          </a:xfrm>
          <a:noFill/>
        </p:spPr>
      </p:pic>
    </p:spTree>
    <p:extLst>
      <p:ext uri="{BB962C8B-B14F-4D97-AF65-F5344CB8AC3E}">
        <p14:creationId xmlns:p14="http://schemas.microsoft.com/office/powerpoint/2010/main" val="26677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Bar Codes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Any situation in which a machine readable identification is required may make use of  a suitable bar code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715000" y="6019800"/>
            <a:ext cx="2743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</a:rPr>
              <a:t>handheld barcode scanner</a:t>
            </a:r>
          </a:p>
        </p:txBody>
      </p:sp>
      <p:pic>
        <p:nvPicPr>
          <p:cNvPr id="25605" name="Picture 3" descr="D:\vijay\head\bar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40386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2362200" y="606266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black"/>
                </a:solidFill>
              </a:rPr>
              <a:t>    Barcode</a:t>
            </a: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24250"/>
            <a:ext cx="20955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5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Benefits of Bar Coding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 unique identity of a product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Aid effective management of resources and inventories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Labor savings by avoiding manual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efficient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6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Bar Code Scanners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barcode reader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barcode scanner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an electronic device for reading printed barcodes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Bar Code symbol consists of series of vertical dark bars separated by light spaces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illuminated reflected light is detected by electro optical sensor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intensity of reflected light from the dark bars is less than that of spaces</a:t>
            </a:r>
          </a:p>
        </p:txBody>
      </p:sp>
    </p:spTree>
    <p:extLst>
      <p:ext uri="{BB962C8B-B14F-4D97-AF65-F5344CB8AC3E}">
        <p14:creationId xmlns:p14="http://schemas.microsoft.com/office/powerpoint/2010/main" val="178995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329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1_Office Theme</vt:lpstr>
      <vt:lpstr>2_Office Theme</vt:lpstr>
      <vt:lpstr>3_Office Theme</vt:lpstr>
      <vt:lpstr>4_Office Theme</vt:lpstr>
      <vt:lpstr>Optical Reading Mechanism</vt:lpstr>
      <vt:lpstr>Optical Positioning</vt:lpstr>
      <vt:lpstr>Optical Positioning</vt:lpstr>
      <vt:lpstr>PowerPoint Presentation</vt:lpstr>
      <vt:lpstr>Focus control</vt:lpstr>
      <vt:lpstr>Track Following</vt:lpstr>
      <vt:lpstr>Bar Codes</vt:lpstr>
      <vt:lpstr>Benefits of Bar Coding</vt:lpstr>
      <vt:lpstr>Bar Code Scanners</vt:lpstr>
      <vt:lpstr>PowerPoint Presentation</vt:lpstr>
      <vt:lpstr> CCD(Charge Coupled Device) Scanner arrangement </vt:lpstr>
      <vt:lpstr>Codes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Reading Mechanism</dc:title>
  <dc:creator>Oishwee_PC</dc:creator>
  <cp:lastModifiedBy>Oishwee_PC</cp:lastModifiedBy>
  <cp:revision>4</cp:revision>
  <dcterms:created xsi:type="dcterms:W3CDTF">2006-08-16T00:00:00Z</dcterms:created>
  <dcterms:modified xsi:type="dcterms:W3CDTF">2020-05-02T15:53:14Z</dcterms:modified>
</cp:coreProperties>
</file>