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86DF-09C2-49EC-AEEB-D3FA44F91622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1E9D-2861-43B9-AD24-F398432F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8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86DF-09C2-49EC-AEEB-D3FA44F91622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1E9D-2861-43B9-AD24-F398432F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3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86DF-09C2-49EC-AEEB-D3FA44F91622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1E9D-2861-43B9-AD24-F398432F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6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86DF-09C2-49EC-AEEB-D3FA44F91622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1E9D-2861-43B9-AD24-F398432F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5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86DF-09C2-49EC-AEEB-D3FA44F91622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1E9D-2861-43B9-AD24-F398432F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4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86DF-09C2-49EC-AEEB-D3FA44F91622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1E9D-2861-43B9-AD24-F398432F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4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86DF-09C2-49EC-AEEB-D3FA44F91622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1E9D-2861-43B9-AD24-F398432F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7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86DF-09C2-49EC-AEEB-D3FA44F91622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1E9D-2861-43B9-AD24-F398432F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4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86DF-09C2-49EC-AEEB-D3FA44F91622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1E9D-2861-43B9-AD24-F398432F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2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86DF-09C2-49EC-AEEB-D3FA44F91622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1E9D-2861-43B9-AD24-F398432F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5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86DF-09C2-49EC-AEEB-D3FA44F91622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1E9D-2861-43B9-AD24-F398432F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0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786DF-09C2-49EC-AEEB-D3FA44F91622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E1E9D-2861-43B9-AD24-F398432F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8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015" y="211015"/>
            <a:ext cx="5632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Week 2 - Problem Statement</a:t>
            </a: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0025" y="813580"/>
            <a:ext cx="11298702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 a Java Program using notepad/notepad++ that will print how many days a month contains (Consider year 2018 for February). If the input is not a correct month, it will print that the input is incorrect.</a:t>
            </a:r>
          </a:p>
          <a:p>
            <a:r>
              <a:rPr lang="en-US" sz="9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2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Sample Input: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2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2600" dirty="0" err="1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january</a:t>
            </a:r>
            <a:endParaRPr lang="en-US" sz="2600" dirty="0" smtClean="0"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Sample Output: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2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2600" dirty="0" err="1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january</a:t>
            </a:r>
            <a:r>
              <a:rPr lang="en-US" sz="2600" dirty="0" smtClean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has 31 days.</a:t>
            </a:r>
          </a:p>
          <a:p>
            <a:endParaRPr lang="en-US" sz="2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must keep the name of the months in array.</a:t>
            </a:r>
          </a:p>
          <a:p>
            <a:pPr marL="457200" indent="-457200">
              <a:buFontTx/>
              <a:buChar char="-"/>
            </a:pPr>
            <a:r>
              <a:rPr lang="en-US" sz="2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cannot use an IDE for this task</a:t>
            </a:r>
          </a:p>
          <a:p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26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Bonus: Take input from command line instead of console.</a:t>
            </a:r>
            <a:endParaRPr lang="en-US" sz="2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68393" y="339017"/>
            <a:ext cx="192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CSE-220 : July’18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16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Open Sans</vt:lpstr>
      <vt:lpstr>Office Theme</vt:lpstr>
      <vt:lpstr>PowerPoint Presentation</vt:lpstr>
    </vt:vector>
  </TitlesOfParts>
  <Company>Onix Corp.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</dc:creator>
  <cp:lastModifiedBy>Anik</cp:lastModifiedBy>
  <cp:revision>2</cp:revision>
  <dcterms:created xsi:type="dcterms:W3CDTF">2018-07-22T17:03:19Z</dcterms:created>
  <dcterms:modified xsi:type="dcterms:W3CDTF">2018-07-22T17:18:48Z</dcterms:modified>
</cp:coreProperties>
</file>