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mut2_1_0.4-nav16</a:t>
            </a:r>
          </a:p>
        </p:txBody>
      </p:sp>
      <p:pic>
        <p:nvPicPr>
          <p:cNvPr id="3" name="Picture 2" descr="mut2_1_0.4-nav16-mut2_1_0.4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4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4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4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mut2_1_0.45-nav16</a:t>
            </a:r>
          </a:p>
        </p:txBody>
      </p:sp>
      <p:pic>
        <p:nvPicPr>
          <p:cNvPr id="3" name="Picture 2" descr="mut2_1_0.45-nav16-mut2_1_0.45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45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45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45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mut2_1_0.5-nav16</a:t>
            </a:r>
          </a:p>
        </p:txBody>
      </p:sp>
      <p:pic>
        <p:nvPicPr>
          <p:cNvPr id="3" name="Picture 2" descr="mut2_1_0.5-nav16-mut2_1_0.5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5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5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5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mut2_1_0.55-nav16</a:t>
            </a:r>
          </a:p>
        </p:txBody>
      </p:sp>
      <p:pic>
        <p:nvPicPr>
          <p:cNvPr id="3" name="Picture 2" descr="mut2_1_0.55-nav16-mut2_1_0.55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55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55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55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mut2_1_0.6000000000000001-nav16</a:t>
            </a:r>
          </a:p>
        </p:txBody>
      </p:sp>
      <p:pic>
        <p:nvPicPr>
          <p:cNvPr id="3" name="Picture 2" descr="mut2_1_0.60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60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6000000000000001-nav16-mut2_1_0.60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60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mut2_1_0.6500000000000001-nav16</a:t>
            </a:r>
          </a:p>
        </p:txBody>
      </p:sp>
      <p:pic>
        <p:nvPicPr>
          <p:cNvPr id="3" name="Picture 2" descr="mut2_1_0.65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65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6500000000000001-nav16-mut2_1_0.65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65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mut2_1_0.7000000000000001-nav16</a:t>
            </a:r>
          </a:p>
        </p:txBody>
      </p:sp>
      <p:pic>
        <p:nvPicPr>
          <p:cNvPr id="3" name="Picture 2" descr="mut2_1_0.70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70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7000000000000001-nav16-mut2_1_0.70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70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mut2_1_0.7500000000000001-nav16</a:t>
            </a:r>
          </a:p>
        </p:txBody>
      </p:sp>
      <p:pic>
        <p:nvPicPr>
          <p:cNvPr id="3" name="Picture 2" descr="mut2_1_0.75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75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7500000000000001-nav16-mut2_1_0.75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75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mut2_1_0.8-nav16</a:t>
            </a:r>
          </a:p>
        </p:txBody>
      </p:sp>
      <p:pic>
        <p:nvPicPr>
          <p:cNvPr id="3" name="Picture 2" descr="mut2_1_0.8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8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8-nav16-mut2_1_0.8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8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mut2_1_0.8500000000000001-nav16</a:t>
            </a:r>
          </a:p>
        </p:txBody>
      </p:sp>
      <p:pic>
        <p:nvPicPr>
          <p:cNvPr id="3" name="Picture 2" descr="mut2_1_0.85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85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8500000000000001-nav16-mut2_1_0.85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85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mut2_1_0.01-nav16</a:t>
            </a:r>
          </a:p>
        </p:txBody>
      </p:sp>
      <p:pic>
        <p:nvPicPr>
          <p:cNvPr id="3" name="Picture 2" descr="mut2_1_0.01-nav16-mut2_1_0.01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01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01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mut2_1_0.9000000000000001-nav16</a:t>
            </a:r>
          </a:p>
        </p:txBody>
      </p:sp>
      <p:pic>
        <p:nvPicPr>
          <p:cNvPr id="3" name="Picture 2" descr="mut2_1_0.90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90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9000000000000001-nav16-mut2_1_0.90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90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mut2_1_0.9500000000000001-nav16</a:t>
            </a:r>
          </a:p>
        </p:txBody>
      </p:sp>
      <p:pic>
        <p:nvPicPr>
          <p:cNvPr id="3" name="Picture 2" descr="mut2_1_0.9500000000000001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0.9500000000000001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9500000000000001-nav16-mut2_1_0.9500000000000001-nav16mut2_1_soma_fi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1714500"/>
          </a:xfrm>
          <a:prstGeom prst="rect">
            <a:avLst/>
          </a:prstGeom>
        </p:spPr>
      </p:pic>
      <p:pic>
        <p:nvPicPr>
          <p:cNvPr id="6" name="Picture 5" descr="mut2_1_0.950000000000000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mut2_1_1.0-nav16</a:t>
            </a:r>
          </a:p>
        </p:txBody>
      </p:sp>
      <p:pic>
        <p:nvPicPr>
          <p:cNvPr id="3" name="Picture 2" descr="mut2_1_1.0-nav16-mut2_1_0.5_100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3048000"/>
          </a:xfrm>
          <a:prstGeom prst="rect">
            <a:avLst/>
          </a:prstGeom>
        </p:spPr>
      </p:pic>
      <p:pic>
        <p:nvPicPr>
          <p:cNvPr id="4" name="Picture 3" descr="mut2_1_1.0-nav16-mut2_1_0.5_75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1.0-nav16-mut2_1_soma0.5_wtvmut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mut2_1_0.05-nav16</a:t>
            </a:r>
          </a:p>
        </p:txBody>
      </p:sp>
      <p:pic>
        <p:nvPicPr>
          <p:cNvPr id="3" name="Picture 2" descr="mut2_1_0.05-nav16-mut2_1_0.05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05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05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05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mut2_1_0.1-nav16</a:t>
            </a:r>
          </a:p>
        </p:txBody>
      </p:sp>
      <p:pic>
        <p:nvPicPr>
          <p:cNvPr id="3" name="Picture 2" descr="mut2_1_0.1-nav16-mut2_1_0.1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1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1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1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mut2_1_0.15000000000000002-nav16</a:t>
            </a:r>
          </a:p>
        </p:txBody>
      </p:sp>
      <p:pic>
        <p:nvPicPr>
          <p:cNvPr id="3" name="Picture 2" descr="mut2_1_0.15000000000000002-nav16-mut2_1_0.15000000000000002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15000000000000002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15000000000000002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15000000000000002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mut2_1_0.2-nav16</a:t>
            </a:r>
          </a:p>
        </p:txBody>
      </p:sp>
      <p:pic>
        <p:nvPicPr>
          <p:cNvPr id="3" name="Picture 2" descr="mut2_1_0.2-nav16-mut2_1_0.2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2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2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2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mut2_1_0.25-nav16</a:t>
            </a:r>
          </a:p>
        </p:txBody>
      </p:sp>
      <p:pic>
        <p:nvPicPr>
          <p:cNvPr id="3" name="Picture 2" descr="mut2_1_0.25-nav16-mut2_1_0.25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25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25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25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mut2_1_0.3-nav16</a:t>
            </a:r>
          </a:p>
        </p:txBody>
      </p:sp>
      <p:pic>
        <p:nvPicPr>
          <p:cNvPr id="3" name="Picture 2" descr="mut2_1_0.3-nav16-mut2_1_0.3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3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3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3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mut2_1_0.35000000000000003-nav16</a:t>
            </a:r>
          </a:p>
        </p:txBody>
      </p:sp>
      <p:pic>
        <p:nvPicPr>
          <p:cNvPr id="3" name="Picture 2" descr="mut2_1_0.35000000000000003-nav16-mut2_1_0.35000000000000003-nav16mut2_1_soma_fi.p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86000" cy="1714500"/>
          </a:xfrm>
          <a:prstGeom prst="rect">
            <a:avLst/>
          </a:prstGeom>
        </p:spPr>
      </p:pic>
      <p:pic>
        <p:nvPicPr>
          <p:cNvPr id="4" name="Picture 3" descr="mut2_1_0.35000000000000003-nav16-mut2_1_0.5_100.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14400"/>
            <a:ext cx="2286000" cy="3048000"/>
          </a:xfrm>
          <a:prstGeom prst="rect">
            <a:avLst/>
          </a:prstGeom>
        </p:spPr>
      </p:pic>
      <p:pic>
        <p:nvPicPr>
          <p:cNvPr id="5" name="Picture 4" descr="mut2_1_0.35000000000000003-nav16-mut2_1_0.5_75.p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0"/>
            <a:ext cx="2286000" cy="3048000"/>
          </a:xfrm>
          <a:prstGeom prst="rect">
            <a:avLst/>
          </a:prstGeom>
        </p:spPr>
      </p:pic>
      <p:pic>
        <p:nvPicPr>
          <p:cNvPr id="6" name="Picture 5" descr="mut2_1_0.35000000000000003-nav16-mut2_1_soma0.5_wtvmut.pd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914400"/>
            <a:ext cx="2286000" cy="4282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