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eyeKeysurf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Dmitry </a:t>
            </a:r>
            <a:r>
              <a:rPr lang="en-US" dirty="0" err="1" smtClean="0"/>
              <a:t>Dryomov</a:t>
            </a:r>
            <a:endParaRPr lang="en-US" dirty="0" smtClean="0"/>
          </a:p>
          <a:p>
            <a:r>
              <a:rPr lang="en-US" dirty="0" smtClean="0"/>
              <a:t>Roy Amit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28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296141"/>
            <a:ext cx="9720072" cy="1499616"/>
          </a:xfrm>
        </p:spPr>
        <p:txBody>
          <a:bodyPr/>
          <a:lstStyle/>
          <a:p>
            <a:r>
              <a:rPr lang="en-US" dirty="0" smtClean="0"/>
              <a:t>The current state of things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 smtClean="0"/>
              <a:t>QWERTY keyboards: </a:t>
            </a:r>
            <a:endParaRPr lang="he-IL" sz="3600" dirty="0" smtClean="0"/>
          </a:p>
          <a:p>
            <a:pPr algn="l" rtl="0"/>
            <a:r>
              <a:rPr lang="en-US" sz="3600" dirty="0" smtClean="0"/>
              <a:t>Designed to maximize common bigram distance</a:t>
            </a:r>
            <a:endParaRPr lang="he-IL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8" y="3507401"/>
            <a:ext cx="8717973" cy="300416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660072" y="4416552"/>
            <a:ext cx="3948546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667991" y="4618759"/>
            <a:ext cx="2940627" cy="99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77095" y="4047220"/>
            <a:ext cx="17145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9 degrees</a:t>
            </a:r>
            <a:endParaRPr lang="he-IL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with your eyes?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86" y="1692328"/>
            <a:ext cx="6140378" cy="4605284"/>
          </a:xfrm>
        </p:spPr>
      </p:pic>
      <p:sp>
        <p:nvSpPr>
          <p:cNvPr id="7" name="TextBox 6"/>
          <p:cNvSpPr txBox="1"/>
          <p:nvPr/>
        </p:nvSpPr>
        <p:spPr>
          <a:xfrm>
            <a:off x="446810" y="2213264"/>
            <a:ext cx="4218709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Moving from one side of the keyboard to another takes up to 120 </a:t>
            </a:r>
            <a:r>
              <a:rPr lang="en-US" sz="3200" dirty="0" err="1" smtClean="0"/>
              <a:t>ms</a:t>
            </a:r>
            <a:r>
              <a:rPr lang="en-US" sz="3200" dirty="0" smtClean="0"/>
              <a:t>!</a:t>
            </a:r>
          </a:p>
          <a:p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655626" y="4592782"/>
            <a:ext cx="27535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R=0.79 ; p&lt;10^-14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289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91" y="2410690"/>
            <a:ext cx="9720073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4500" dirty="0" smtClean="0"/>
              <a:t>Speed up eye-typing by</a:t>
            </a:r>
          </a:p>
          <a:p>
            <a:pPr marL="0" indent="0" algn="l" rtl="0">
              <a:buNone/>
            </a:pPr>
            <a:r>
              <a:rPr lang="en-US" sz="4500" dirty="0" smtClean="0"/>
              <a:t>Minimizing the required eye trajectory</a:t>
            </a:r>
          </a:p>
          <a:p>
            <a:pPr marL="0" indent="0" algn="l" rtl="0">
              <a:buNone/>
            </a:pPr>
            <a:r>
              <a:rPr lang="en-US" sz="4500" dirty="0" smtClean="0"/>
              <a:t>By designing the perfect keyboard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6" y="5205845"/>
            <a:ext cx="4135985" cy="14252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444336" y="5579918"/>
            <a:ext cx="1537855" cy="353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251" y="304662"/>
            <a:ext cx="9720072" cy="1499616"/>
          </a:xfrm>
        </p:spPr>
        <p:txBody>
          <a:bodyPr/>
          <a:lstStyle/>
          <a:p>
            <a:r>
              <a:rPr lang="en-US" dirty="0" smtClean="0"/>
              <a:t>The inner-workings</a:t>
            </a:r>
            <a:endParaRPr lang="he-I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51" y="2276330"/>
            <a:ext cx="5334000" cy="40005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00" y="1527464"/>
            <a:ext cx="5178831" cy="48847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1518" y="1485901"/>
            <a:ext cx="487333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Letter frequency and Bigrams were extracted from Entire Hebrew Wikipedia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10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computational logic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3600" dirty="0" smtClean="0"/>
              <a:t>Minimize weighted bigram frequency by distance sum. 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3600" dirty="0" smtClean="0"/>
              <a:t>Accurately predict next word and letter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3600" dirty="0" smtClean="0"/>
              <a:t>This function minimizes required eye movement time, and ensures best typing speed. </a:t>
            </a:r>
          </a:p>
          <a:p>
            <a:pPr algn="l" rtl="0"/>
            <a:endParaRPr lang="en-US" sz="3600" dirty="0" smtClean="0"/>
          </a:p>
          <a:p>
            <a:pPr algn="l" rtl="0"/>
            <a:endParaRPr lang="en-US" sz="3600" dirty="0" smtClean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35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264" y="2084832"/>
            <a:ext cx="9720073" cy="4023360"/>
          </a:xfrm>
        </p:spPr>
        <p:txBody>
          <a:bodyPr>
            <a:normAutofit/>
          </a:bodyPr>
          <a:lstStyle/>
          <a:p>
            <a:pPr algn="l" rtl="0"/>
            <a:r>
              <a:rPr lang="en-US" sz="4000" dirty="0" smtClean="0"/>
              <a:t>Autocomplete letter and word (ML-based)</a:t>
            </a:r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Machine-learn the idiosyncratic typing pattern 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4906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</TotalTime>
  <Words>118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Levenim MT</vt:lpstr>
      <vt:lpstr>Tw Cen MT</vt:lpstr>
      <vt:lpstr>Tw Cen MT Condensed</vt:lpstr>
      <vt:lpstr>Wingdings</vt:lpstr>
      <vt:lpstr>Wingdings 3</vt:lpstr>
      <vt:lpstr>Integral</vt:lpstr>
      <vt:lpstr>eyeKeysurf</vt:lpstr>
      <vt:lpstr>The current state of things</vt:lpstr>
      <vt:lpstr>But with your eyes?</vt:lpstr>
      <vt:lpstr>The solution </vt:lpstr>
      <vt:lpstr>The inner-workings</vt:lpstr>
      <vt:lpstr>The computational logic 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eyeKeysurf</dc:title>
  <dc:creator>Roy</dc:creator>
  <cp:lastModifiedBy>Roy</cp:lastModifiedBy>
  <cp:revision>23</cp:revision>
  <dcterms:created xsi:type="dcterms:W3CDTF">2017-03-04T13:36:50Z</dcterms:created>
  <dcterms:modified xsi:type="dcterms:W3CDTF">2017-03-04T14:35:46Z</dcterms:modified>
</cp:coreProperties>
</file>