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MAKE A COPY!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Techniques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 data 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Reasoning for data selection.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Collection, exploration and cleaning process.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questions that surfaced.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topics to research.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for future d</a:t>
            </a:r>
            <a:r>
              <a:rPr lang="en"/>
              <a:t>evelopment.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</a:t>
            </a:r>
            <a:r>
              <a:rPr lang="en"/>
              <a:t>application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