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305" r:id="rId3"/>
    <p:sldId id="314" r:id="rId4"/>
    <p:sldId id="315" r:id="rId5"/>
    <p:sldId id="276" r:id="rId6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8"/>
    </p:embeddedFont>
    <p:embeddedFont>
      <p:font typeface="Josefin Sans" pitchFamily="2" charset="77"/>
      <p:regular r:id="rId9"/>
      <p:bold r:id="rId10"/>
      <p:italic r:id="rId11"/>
      <p:boldItalic r:id="rId12"/>
    </p:embeddedFont>
    <p:embeddedFont>
      <p:font typeface="Josefin Slab" panose="02000000000000000000" pitchFamily="2" charset="77"/>
      <p:regular r:id="rId13"/>
      <p:bold r:id="rId14"/>
      <p:italic r:id="rId15"/>
      <p:boldItalic r:id="rId16"/>
    </p:embeddedFont>
    <p:embeddedFont>
      <p:font typeface="Staatliches" pitchFamily="2" charset="0"/>
      <p:regular r:id="rId17"/>
    </p:embeddedFont>
    <p:embeddedFont>
      <p:font typeface="Unica One" panose="02000506000000020004" pitchFamily="2" charset="77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E8EE4-585D-6B44-A1FE-10F4FAAABD17}" v="4" dt="2020-11-07T09:16:13.003"/>
  </p1510:revLst>
</p1510:revInfo>
</file>

<file path=ppt/tableStyles.xml><?xml version="1.0" encoding="utf-8"?>
<a:tblStyleLst xmlns:a="http://schemas.openxmlformats.org/drawingml/2006/main" def="{5D237553-5FB6-46F0-B6C4-E6AC7C34A312}">
  <a:tblStyle styleId="{5D237553-5FB6-46F0-B6C4-E6AC7C34A3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85410"/>
  </p:normalViewPr>
  <p:slideViewPr>
    <p:cSldViewPr snapToGrid="0">
      <p:cViewPr varScale="1">
        <p:scale>
          <a:sx n="128" d="100"/>
          <a:sy n="128" d="100"/>
        </p:scale>
        <p:origin x="1128" y="176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ROYCE ANG JIA JIE#" userId="82a37536-9501-449e-8f8f-6c81a54f71b4" providerId="ADAL" clId="{673E8EE4-585D-6B44-A1FE-10F4FAAABD17}"/>
    <pc:docChg chg="modSld">
      <pc:chgData name="#ROYCE ANG JIA JIE#" userId="82a37536-9501-449e-8f8f-6c81a54f71b4" providerId="ADAL" clId="{673E8EE4-585D-6B44-A1FE-10F4FAAABD17}" dt="2020-11-07T09:16:04.492" v="20" actId="20577"/>
      <pc:docMkLst>
        <pc:docMk/>
      </pc:docMkLst>
      <pc:sldChg chg="delSp modSp mod modTransition modAnim">
        <pc:chgData name="#ROYCE ANG JIA JIE#" userId="82a37536-9501-449e-8f8f-6c81a54f71b4" providerId="ADAL" clId="{673E8EE4-585D-6B44-A1FE-10F4FAAABD17}" dt="2020-11-07T09:16:04.492" v="20" actId="20577"/>
        <pc:sldMkLst>
          <pc:docMk/>
          <pc:sldMk cId="0" sldId="256"/>
        </pc:sldMkLst>
        <pc:spChg chg="mod">
          <ac:chgData name="#ROYCE ANG JIA JIE#" userId="82a37536-9501-449e-8f8f-6c81a54f71b4" providerId="ADAL" clId="{673E8EE4-585D-6B44-A1FE-10F4FAAABD17}" dt="2020-11-07T09:16:04.492" v="20" actId="20577"/>
          <ac:spMkLst>
            <pc:docMk/>
            <pc:sldMk cId="0" sldId="256"/>
            <ac:spMk id="165" creationId="{00000000-0000-0000-0000-000000000000}"/>
          </ac:spMkLst>
        </pc:spChg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0" sldId="256"/>
            <ac:picMk id="5" creationId="{8B491084-93E8-864D-A083-ADAB035E3587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0" sldId="258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0" sldId="258"/>
            <ac:picMk id="7" creationId="{E8C6975D-8AEE-3E47-834D-3FB732AFFC9E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810864479" sldId="260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810864479" sldId="260"/>
            <ac:picMk id="3" creationId="{B2D01E5C-1071-E741-9852-7B4069BB5186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0" sldId="261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0" sldId="261"/>
            <ac:picMk id="13" creationId="{1BDC5E3D-30C7-CA4B-965C-D4AB2C7E90CF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0" sldId="273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0" sldId="273"/>
            <ac:picMk id="3" creationId="{27B71705-ABB2-0C4D-979A-9A0E866A09F4}"/>
          </ac:picMkLst>
        </pc:picChg>
      </pc:sldChg>
      <pc:sldChg chg="modTransition">
        <pc:chgData name="#ROYCE ANG JIA JIE#" userId="82a37536-9501-449e-8f8f-6c81a54f71b4" providerId="ADAL" clId="{673E8EE4-585D-6B44-A1FE-10F4FAAABD17}" dt="2020-11-07T09:03:31.870" v="0"/>
        <pc:sldMkLst>
          <pc:docMk/>
          <pc:sldMk cId="3166896904" sldId="276"/>
        </pc:sldMkLst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3521691720" sldId="294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3521691720" sldId="294"/>
            <ac:picMk id="6" creationId="{7E6A4781-D1BB-C04E-A547-0303ED8D4A2A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122144064" sldId="295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122144064" sldId="295"/>
            <ac:picMk id="12" creationId="{B4D1224E-4A9C-9C41-814C-A2409F8C8612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4252243393" sldId="296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4252243393" sldId="296"/>
            <ac:picMk id="12" creationId="{DDD99B82-05A3-3A4F-A1BF-F3BCE1B97A62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747884199" sldId="297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747884199" sldId="297"/>
            <ac:picMk id="11" creationId="{E99D4CF9-A726-FE40-8053-8CBD551DB9B3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4052571889" sldId="298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4052571889" sldId="298"/>
            <ac:picMk id="8" creationId="{2F395EA6-0E76-504C-9983-890CECFA944C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921242312" sldId="299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921242312" sldId="299"/>
            <ac:picMk id="6" creationId="{318A7166-9D93-044B-B2EA-15E53319D029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3603495386" sldId="300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3603495386" sldId="300"/>
            <ac:picMk id="6" creationId="{9345D9CF-C5CF-B341-B08F-D942474FB8AF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3958938080" sldId="301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3958938080" sldId="301"/>
            <ac:picMk id="4" creationId="{88A275A3-10CC-214A-9A2D-51455F72E0D7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512829241" sldId="302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512829241" sldId="302"/>
            <ac:picMk id="3" creationId="{BA570CE2-BC7C-C647-8049-F5FB074D0A13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248355998" sldId="304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248355998" sldId="304"/>
            <ac:picMk id="8" creationId="{77DDE803-61FF-C84E-9C94-318A20E0964C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369935773" sldId="305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369935773" sldId="305"/>
            <ac:picMk id="12" creationId="{A8AE0978-773F-D243-8D75-A0502361E792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917849500" sldId="306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917849500" sldId="306"/>
            <ac:picMk id="11" creationId="{67085477-0688-4B4E-8C41-909F6759243A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010736268" sldId="307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010736268" sldId="307"/>
            <ac:picMk id="7" creationId="{09229090-D7E2-C545-87D6-4A5AFC947FDE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3055051605" sldId="308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3055051605" sldId="308"/>
            <ac:picMk id="5" creationId="{3D199E99-6447-B947-B351-8C2BE4FB34F1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1882147631" sldId="309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1882147631" sldId="309"/>
            <ac:picMk id="6" creationId="{15834510-DF84-CF40-B65C-CBD0E84A4B62}"/>
          </ac:picMkLst>
        </pc:picChg>
      </pc:sldChg>
      <pc:sldChg chg="modTransition">
        <pc:chgData name="#ROYCE ANG JIA JIE#" userId="82a37536-9501-449e-8f8f-6c81a54f71b4" providerId="ADAL" clId="{673E8EE4-585D-6B44-A1FE-10F4FAAABD17}" dt="2020-11-07T09:03:31.870" v="0"/>
        <pc:sldMkLst>
          <pc:docMk/>
          <pc:sldMk cId="2229419891" sldId="310"/>
        </pc:sldMkLst>
      </pc:sldChg>
      <pc:sldChg chg="modTransition">
        <pc:chgData name="#ROYCE ANG JIA JIE#" userId="82a37536-9501-449e-8f8f-6c81a54f71b4" providerId="ADAL" clId="{673E8EE4-585D-6B44-A1FE-10F4FAAABD17}" dt="2020-11-07T09:03:31.870" v="0"/>
        <pc:sldMkLst>
          <pc:docMk/>
          <pc:sldMk cId="2015937777" sldId="311"/>
        </pc:sldMkLst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4221129371" sldId="312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4221129371" sldId="312"/>
            <ac:picMk id="8" creationId="{A72CC799-821D-BE47-A441-9A4E1D35E274}"/>
          </ac:picMkLst>
        </pc:picChg>
      </pc:sldChg>
      <pc:sldChg chg="delSp modTransition modAnim">
        <pc:chgData name="#ROYCE ANG JIA JIE#" userId="82a37536-9501-449e-8f8f-6c81a54f71b4" providerId="ADAL" clId="{673E8EE4-585D-6B44-A1FE-10F4FAAABD17}" dt="2020-11-07T09:03:34.310" v="1"/>
        <pc:sldMkLst>
          <pc:docMk/>
          <pc:sldMk cId="3893840230" sldId="313"/>
        </pc:sldMkLst>
        <pc:picChg chg="del">
          <ac:chgData name="#ROYCE ANG JIA JIE#" userId="82a37536-9501-449e-8f8f-6c81a54f71b4" providerId="ADAL" clId="{673E8EE4-585D-6B44-A1FE-10F4FAAABD17}" dt="2020-11-07T09:03:34.310" v="1"/>
          <ac:picMkLst>
            <pc:docMk/>
            <pc:sldMk cId="3893840230" sldId="313"/>
            <ac:picMk id="15" creationId="{8FEC4DFC-B646-564F-A5C1-23E349104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31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51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49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26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026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6" r:id="rId3"/>
    <p:sldLayoutId id="2147483667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Assignment4: Talking Box Sympathetic Doctor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Royce Ang Jia </a:t>
            </a:r>
            <a:r>
              <a:rPr lang="en" dirty="0" err="1"/>
              <a:t>Jie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U1840146D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 dirty="0"/>
              <a:t>20th</a:t>
            </a:r>
            <a:r>
              <a:rPr lang="en" dirty="0"/>
              <a:t> November 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/>
            <a:r>
              <a:rPr lang="en" dirty="0" err="1"/>
              <a:t>Youtube</a:t>
            </a:r>
            <a:r>
              <a:rPr lang="en" dirty="0"/>
              <a:t> Link:</a:t>
            </a:r>
          </a:p>
          <a:p>
            <a:pPr marL="0" lvl="0" indent="0"/>
            <a:r>
              <a:rPr lang="en-SG" dirty="0"/>
              <a:t>https://</a:t>
            </a:r>
            <a:r>
              <a:rPr lang="en-SG" dirty="0" err="1"/>
              <a:t>www.youtube.com</a:t>
            </a:r>
            <a:r>
              <a:rPr lang="en-SG" dirty="0"/>
              <a:t>/</a:t>
            </a:r>
            <a:r>
              <a:rPr lang="en-SG" dirty="0" err="1"/>
              <a:t>watch?v</a:t>
            </a:r>
            <a:r>
              <a:rPr lang="en-SG" dirty="0"/>
              <a:t>=IfDK-hPf6fs</a:t>
            </a:r>
            <a:endParaRPr lang="en"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503146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CZ3005</a:t>
            </a:r>
            <a:br>
              <a:rPr lang="en" dirty="0"/>
            </a:br>
            <a:r>
              <a:rPr lang="en" dirty="0"/>
              <a:t>Artificial</a:t>
            </a:r>
            <a:br>
              <a:rPr lang="en" dirty="0"/>
            </a:br>
            <a:r>
              <a:rPr lang="en" dirty="0"/>
              <a:t>Intelligence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Tm="6751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876465" y="1512001"/>
            <a:ext cx="2602305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</a:t>
            </a:r>
            <a:br>
              <a:rPr lang="en" dirty="0"/>
            </a:br>
            <a:r>
              <a:rPr lang="en" dirty="0"/>
              <a:t>Diagnose</a:t>
            </a:r>
            <a:br>
              <a:rPr lang="en" dirty="0"/>
            </a:br>
            <a:r>
              <a:rPr lang="en" dirty="0"/>
              <a:t>FLU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B061612-B27A-8843-8E25-4FB95605A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5773"/>
      </p:ext>
    </p:extLst>
  </p:cSld>
  <p:clrMapOvr>
    <a:masterClrMapping/>
  </p:clrMapOvr>
  <p:transition advTm="7632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876465" y="1512001"/>
            <a:ext cx="2602305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</a:t>
            </a:r>
            <a:br>
              <a:rPr lang="en" dirty="0"/>
            </a:br>
            <a:r>
              <a:rPr lang="en" dirty="0"/>
              <a:t>Diagnose</a:t>
            </a:r>
            <a:br>
              <a:rPr lang="en" dirty="0"/>
            </a:br>
            <a:r>
              <a:rPr lang="en" dirty="0"/>
              <a:t>Heart Disease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3900604"/>
      </p:ext>
    </p:extLst>
  </p:cSld>
  <p:clrMapOvr>
    <a:masterClrMapping/>
  </p:clrMapOvr>
  <p:transition advTm="8174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876465" y="1512001"/>
            <a:ext cx="2602305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br>
              <a:rPr lang="en" dirty="0"/>
            </a:br>
            <a:r>
              <a:rPr lang="en" dirty="0"/>
              <a:t>Cancer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837FB27-823A-D548-8F1F-88A1946C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6976"/>
      </p:ext>
    </p:extLst>
  </p:cSld>
  <p:clrMapOvr>
    <a:masterClrMapping/>
  </p:clrMapOvr>
  <p:transition advTm="8103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2" name="Google Shape;2532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3" name="Google Shape;2533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7" name="Google Shape;2537;p46"/>
          <p:cNvSpPr txBox="1">
            <a:spLocks noGrp="1"/>
          </p:cNvSpPr>
          <p:nvPr>
            <p:ph type="ctrTitle"/>
          </p:nvPr>
        </p:nvSpPr>
        <p:spPr>
          <a:xfrm>
            <a:off x="591864" y="630554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  <p:grpSp>
        <p:nvGrpSpPr>
          <p:cNvPr id="2539" name="Google Shape;2539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40" name="Google Shape;2540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4" name="Google Shape;2544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5" name="Google Shape;2545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9" name="Google Shape;2549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50" name="Google Shape;2550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5" name="Google Shape;2555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2" name="Google Shape;2562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7" name="Google Shape;2567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2" name="Google Shape;2572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3" name="Google Shape;2573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1" name="Google Shape;2611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2" name="Google Shape;2622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2" name="Google Shape;2682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3" name="Google Shape;2683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961211" y="2270553"/>
                <a:ext cx="219447" cy="211536"/>
              </a:xfrm>
              <a:custGeom>
                <a:avLst/>
                <a:gdLst/>
                <a:ahLst/>
                <a:cxnLst/>
                <a:rect l="l" t="t" r="r" b="b"/>
                <a:pathLst>
                  <a:path w="5354" h="5161" extrusionOk="0">
                    <a:moveTo>
                      <a:pt x="2673" y="0"/>
                    </a:moveTo>
                    <a:cubicBezTo>
                      <a:pt x="1332" y="0"/>
                      <a:pt x="201" y="1036"/>
                      <a:pt x="106" y="2394"/>
                    </a:cubicBezTo>
                    <a:cubicBezTo>
                      <a:pt x="1" y="3813"/>
                      <a:pt x="1069" y="5050"/>
                      <a:pt x="2488" y="5154"/>
                    </a:cubicBezTo>
                    <a:cubicBezTo>
                      <a:pt x="2551" y="5158"/>
                      <a:pt x="2613" y="5160"/>
                      <a:pt x="2675" y="5160"/>
                    </a:cubicBezTo>
                    <a:cubicBezTo>
                      <a:pt x="4018" y="5160"/>
                      <a:pt x="5152" y="4124"/>
                      <a:pt x="5248" y="2767"/>
                    </a:cubicBezTo>
                    <a:cubicBezTo>
                      <a:pt x="5353" y="1348"/>
                      <a:pt x="4285" y="111"/>
                      <a:pt x="2866" y="7"/>
                    </a:cubicBezTo>
                    <a:cubicBezTo>
                      <a:pt x="2801" y="2"/>
                      <a:pt x="2737" y="0"/>
                      <a:pt x="267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7083391" y="2275102"/>
                <a:ext cx="229243" cy="220964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391" extrusionOk="0">
                    <a:moveTo>
                      <a:pt x="2795" y="232"/>
                    </a:moveTo>
                    <a:cubicBezTo>
                      <a:pt x="2854" y="232"/>
                      <a:pt x="2914" y="232"/>
                      <a:pt x="2974" y="236"/>
                    </a:cubicBezTo>
                    <a:cubicBezTo>
                      <a:pt x="4329" y="336"/>
                      <a:pt x="5353" y="1521"/>
                      <a:pt x="5252" y="2873"/>
                    </a:cubicBezTo>
                    <a:cubicBezTo>
                      <a:pt x="5159" y="4167"/>
                      <a:pt x="4084" y="5158"/>
                      <a:pt x="2801" y="5158"/>
                    </a:cubicBezTo>
                    <a:cubicBezTo>
                      <a:pt x="2740" y="5158"/>
                      <a:pt x="2678" y="5156"/>
                      <a:pt x="2615" y="5151"/>
                    </a:cubicBezTo>
                    <a:cubicBezTo>
                      <a:pt x="1263" y="5054"/>
                      <a:pt x="240" y="3870"/>
                      <a:pt x="337" y="2515"/>
                    </a:cubicBezTo>
                    <a:cubicBezTo>
                      <a:pt x="433" y="1222"/>
                      <a:pt x="1517" y="232"/>
                      <a:pt x="2795" y="232"/>
                    </a:cubicBezTo>
                    <a:close/>
                    <a:moveTo>
                      <a:pt x="2788" y="1"/>
                    </a:moveTo>
                    <a:cubicBezTo>
                      <a:pt x="1392" y="1"/>
                      <a:pt x="212" y="1085"/>
                      <a:pt x="109" y="2499"/>
                    </a:cubicBezTo>
                    <a:cubicBezTo>
                      <a:pt x="0" y="3982"/>
                      <a:pt x="1117" y="5275"/>
                      <a:pt x="2600" y="5383"/>
                    </a:cubicBezTo>
                    <a:cubicBezTo>
                      <a:pt x="2667" y="5387"/>
                      <a:pt x="2731" y="5390"/>
                      <a:pt x="2798" y="5390"/>
                    </a:cubicBezTo>
                    <a:cubicBezTo>
                      <a:pt x="4195" y="5390"/>
                      <a:pt x="5379" y="4308"/>
                      <a:pt x="5484" y="2891"/>
                    </a:cubicBezTo>
                    <a:cubicBezTo>
                      <a:pt x="5592" y="1409"/>
                      <a:pt x="4475" y="117"/>
                      <a:pt x="2993" y="8"/>
                    </a:cubicBezTo>
                    <a:cubicBezTo>
                      <a:pt x="2924" y="3"/>
                      <a:pt x="2856" y="1"/>
                      <a:pt x="278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7" name="Google Shape;2707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8" name="Google Shape;2708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10" name="Google Shape;2710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1" name="Google Shape;2711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11" name="Google Shape;281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0" name="Google Shape;2820;p46"/>
          <p:cNvGrpSpPr/>
          <p:nvPr/>
        </p:nvGrpSpPr>
        <p:grpSpPr>
          <a:xfrm>
            <a:off x="890109" y="3050054"/>
            <a:ext cx="256220" cy="255937"/>
            <a:chOff x="3752358" y="3817349"/>
            <a:chExt cx="346056" cy="345674"/>
          </a:xfrm>
        </p:grpSpPr>
        <p:sp>
          <p:nvSpPr>
            <p:cNvPr id="2821" name="Google Shape;2821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68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8"/>
    </mc:Choice>
    <mc:Fallback xmlns="">
      <p:transition spd="slow" advTm="6838"/>
    </mc:Fallback>
  </mc:AlternateContent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55</Words>
  <Application>Microsoft Macintosh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Anaheim</vt:lpstr>
      <vt:lpstr>Unica One</vt:lpstr>
      <vt:lpstr>Staatliches</vt:lpstr>
      <vt:lpstr>Arial</vt:lpstr>
      <vt:lpstr>Josefin Sans</vt:lpstr>
      <vt:lpstr>Josefin Slab</vt:lpstr>
      <vt:lpstr>Economy Thesis by Slidesgo</vt:lpstr>
      <vt:lpstr>CZ3005 Artificial Intelligence</vt:lpstr>
      <vt:lpstr>01.  Diagnose FLU</vt:lpstr>
      <vt:lpstr>02.  Diagnose Heart Disease</vt:lpstr>
      <vt:lpstr>03.  Cancer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CZ4062 Computer Security</dc:title>
  <cp:lastModifiedBy>#ROYCE ANG JIA JIE#</cp:lastModifiedBy>
  <cp:revision>119</cp:revision>
  <dcterms:modified xsi:type="dcterms:W3CDTF">2020-11-20T04:06:15Z</dcterms:modified>
</cp:coreProperties>
</file>