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8" autoAdjust="0"/>
    <p:restoredTop sz="94660"/>
  </p:normalViewPr>
  <p:slideViewPr>
    <p:cSldViewPr snapToGrid="0">
      <p:cViewPr varScale="1">
        <p:scale>
          <a:sx n="80" d="100"/>
          <a:sy n="80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3B616-8845-488C-9877-D30888E2ED7C}" type="datetimeFigureOut">
              <a:rPr lang="en-PH" smtClean="0"/>
              <a:t>01/12/2017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0FFB9-9BA3-4A19-8C09-E3C55E748B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0603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Have you ever wondered….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FFB9-9BA3-4A19-8C09-E3C55E748B65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80269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Heat diffusion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FFB9-9BA3-4A19-8C09-E3C55E748B65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2066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78ADC-EB65-4980-B2A6-1EF4B8420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Human Fertilization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CE150-D5C1-4685-A9CE-EB7B0E5394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The adventure of a sperm cell in finding its egg cell</a:t>
            </a:r>
          </a:p>
          <a:p>
            <a:r>
              <a:rPr lang="en-PH" dirty="0"/>
              <a:t>By: Henry Laynesa and Jullie Reyes</a:t>
            </a:r>
          </a:p>
        </p:txBody>
      </p:sp>
    </p:spTree>
    <p:extLst>
      <p:ext uri="{BB962C8B-B14F-4D97-AF65-F5344CB8AC3E}">
        <p14:creationId xmlns:p14="http://schemas.microsoft.com/office/powerpoint/2010/main" val="122527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9BED-293C-4DFC-A032-E65421A7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INTRODUCTION</a:t>
            </a:r>
          </a:p>
        </p:txBody>
      </p:sp>
      <p:pic>
        <p:nvPicPr>
          <p:cNvPr id="1030" name="Picture 6" descr="Image result for SEX">
            <a:extLst>
              <a:ext uri="{FF2B5EF4-FFF2-40B4-BE49-F238E27FC236}">
                <a16:creationId xmlns:a16="http://schemas.microsoft.com/office/drawing/2014/main" id="{91FD784B-AC5D-41EF-B436-F97CCDD6F2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71" y="1223232"/>
            <a:ext cx="9502704" cy="534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92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DC4F-A444-4EB6-83C5-AF36F7C8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HOW IT WORKS</a:t>
            </a:r>
          </a:p>
        </p:txBody>
      </p:sp>
      <p:pic>
        <p:nvPicPr>
          <p:cNvPr id="2050" name="Picture 2" descr="Image result for SPERM">
            <a:extLst>
              <a:ext uri="{FF2B5EF4-FFF2-40B4-BE49-F238E27FC236}">
                <a16:creationId xmlns:a16="http://schemas.microsoft.com/office/drawing/2014/main" id="{C0692D77-6AEE-4A2B-AD54-686C47E105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5" t="27805" b="36702"/>
          <a:stretch/>
        </p:blipFill>
        <p:spPr bwMode="auto">
          <a:xfrm rot="10465771">
            <a:off x="1216069" y="3106391"/>
            <a:ext cx="962293" cy="26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9A7DF1-88DF-4188-AFAC-0A16DBF69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528" y="2335377"/>
            <a:ext cx="1971585" cy="1893759"/>
          </a:xfrm>
          <a:prstGeom prst="rect">
            <a:avLst/>
          </a:prstGeom>
        </p:spPr>
      </p:pic>
      <p:pic>
        <p:nvPicPr>
          <p:cNvPr id="12" name="Picture 2" descr="Image result for SPERM">
            <a:extLst>
              <a:ext uri="{FF2B5EF4-FFF2-40B4-BE49-F238E27FC236}">
                <a16:creationId xmlns:a16="http://schemas.microsoft.com/office/drawing/2014/main" id="{226521C5-4A40-4FD4-A39D-8D3D08B008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5" t="27805" b="36702"/>
          <a:stretch/>
        </p:blipFill>
        <p:spPr bwMode="auto">
          <a:xfrm rot="11142997">
            <a:off x="278157" y="2651336"/>
            <a:ext cx="962293" cy="26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SPERM">
            <a:extLst>
              <a:ext uri="{FF2B5EF4-FFF2-40B4-BE49-F238E27FC236}">
                <a16:creationId xmlns:a16="http://schemas.microsoft.com/office/drawing/2014/main" id="{945124A5-CACE-42BF-93C9-1E36017E6B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5" t="27805" b="36702"/>
          <a:stretch/>
        </p:blipFill>
        <p:spPr bwMode="auto">
          <a:xfrm rot="10800000">
            <a:off x="3041713" y="3368553"/>
            <a:ext cx="962293" cy="26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SPERM">
            <a:extLst>
              <a:ext uri="{FF2B5EF4-FFF2-40B4-BE49-F238E27FC236}">
                <a16:creationId xmlns:a16="http://schemas.microsoft.com/office/drawing/2014/main" id="{B2893D64-E845-4DE5-94ED-DB53ACBA7A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5" t="27805" b="36702"/>
          <a:stretch/>
        </p:blipFill>
        <p:spPr bwMode="auto">
          <a:xfrm rot="11624177">
            <a:off x="3492253" y="2123111"/>
            <a:ext cx="962293" cy="26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SPERM">
            <a:extLst>
              <a:ext uri="{FF2B5EF4-FFF2-40B4-BE49-F238E27FC236}">
                <a16:creationId xmlns:a16="http://schemas.microsoft.com/office/drawing/2014/main" id="{EE64B11C-8091-4B5D-B00B-A6806EC226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5" t="27805" b="36702"/>
          <a:stretch/>
        </p:blipFill>
        <p:spPr bwMode="auto">
          <a:xfrm rot="10522850">
            <a:off x="2274944" y="3857890"/>
            <a:ext cx="962293" cy="26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SPERM">
            <a:extLst>
              <a:ext uri="{FF2B5EF4-FFF2-40B4-BE49-F238E27FC236}">
                <a16:creationId xmlns:a16="http://schemas.microsoft.com/office/drawing/2014/main" id="{5F04853A-1080-4A76-84E9-7EE40DDA02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5" t="27805" b="36702"/>
          <a:stretch/>
        </p:blipFill>
        <p:spPr bwMode="auto">
          <a:xfrm rot="9886017">
            <a:off x="2952287" y="5003218"/>
            <a:ext cx="962293" cy="26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SPERM">
            <a:extLst>
              <a:ext uri="{FF2B5EF4-FFF2-40B4-BE49-F238E27FC236}">
                <a16:creationId xmlns:a16="http://schemas.microsoft.com/office/drawing/2014/main" id="{21051F71-058B-4274-AC61-6385F7382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5" t="27805" b="36702"/>
          <a:stretch/>
        </p:blipFill>
        <p:spPr bwMode="auto">
          <a:xfrm rot="11365551">
            <a:off x="2345755" y="2631762"/>
            <a:ext cx="962293" cy="26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SPERM">
            <a:extLst>
              <a:ext uri="{FF2B5EF4-FFF2-40B4-BE49-F238E27FC236}">
                <a16:creationId xmlns:a16="http://schemas.microsoft.com/office/drawing/2014/main" id="{C1D06C79-1E35-4306-AA39-1BDD5B4484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5" t="27805" b="36702"/>
          <a:stretch/>
        </p:blipFill>
        <p:spPr bwMode="auto">
          <a:xfrm rot="11527547">
            <a:off x="1043065" y="2163494"/>
            <a:ext cx="962293" cy="26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SPERM">
            <a:extLst>
              <a:ext uri="{FF2B5EF4-FFF2-40B4-BE49-F238E27FC236}">
                <a16:creationId xmlns:a16="http://schemas.microsoft.com/office/drawing/2014/main" id="{7BF7CF69-BA35-4CA5-B41E-A6690EDA20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5" t="27805" b="36702"/>
          <a:stretch/>
        </p:blipFill>
        <p:spPr bwMode="auto">
          <a:xfrm rot="10397295">
            <a:off x="1787686" y="4651264"/>
            <a:ext cx="962293" cy="26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SPERM">
            <a:extLst>
              <a:ext uri="{FF2B5EF4-FFF2-40B4-BE49-F238E27FC236}">
                <a16:creationId xmlns:a16="http://schemas.microsoft.com/office/drawing/2014/main" id="{623EA7DB-D701-4303-860B-BBB403C6AC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5" t="27805" b="36702"/>
          <a:stretch/>
        </p:blipFill>
        <p:spPr bwMode="auto">
          <a:xfrm rot="10087222">
            <a:off x="3110961" y="4313289"/>
            <a:ext cx="962293" cy="26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SPERM">
            <a:extLst>
              <a:ext uri="{FF2B5EF4-FFF2-40B4-BE49-F238E27FC236}">
                <a16:creationId xmlns:a16="http://schemas.microsoft.com/office/drawing/2014/main" id="{42539C47-B720-4442-BA57-279EA4AD95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5" t="27805" b="36702"/>
          <a:stretch/>
        </p:blipFill>
        <p:spPr bwMode="auto">
          <a:xfrm rot="9886017">
            <a:off x="3583008" y="5445280"/>
            <a:ext cx="962293" cy="26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SPERM">
            <a:extLst>
              <a:ext uri="{FF2B5EF4-FFF2-40B4-BE49-F238E27FC236}">
                <a16:creationId xmlns:a16="http://schemas.microsoft.com/office/drawing/2014/main" id="{75395343-F683-4F87-BD12-788491991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5" t="27805" b="36702"/>
          <a:stretch/>
        </p:blipFill>
        <p:spPr bwMode="auto">
          <a:xfrm rot="9832974">
            <a:off x="1217691" y="5431590"/>
            <a:ext cx="962293" cy="26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SPERM">
            <a:extLst>
              <a:ext uri="{FF2B5EF4-FFF2-40B4-BE49-F238E27FC236}">
                <a16:creationId xmlns:a16="http://schemas.microsoft.com/office/drawing/2014/main" id="{174C197A-4BC8-4957-ABBA-12B5F7BF50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5" t="27805" b="36702"/>
          <a:stretch/>
        </p:blipFill>
        <p:spPr bwMode="auto">
          <a:xfrm rot="9832974">
            <a:off x="1848412" y="5873652"/>
            <a:ext cx="962293" cy="26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SPERM">
            <a:extLst>
              <a:ext uri="{FF2B5EF4-FFF2-40B4-BE49-F238E27FC236}">
                <a16:creationId xmlns:a16="http://schemas.microsoft.com/office/drawing/2014/main" id="{EE63A92E-C3D2-4910-961D-7034EF62CC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5" t="27805" b="36702"/>
          <a:stretch/>
        </p:blipFill>
        <p:spPr bwMode="auto">
          <a:xfrm rot="10800000">
            <a:off x="808860" y="4020494"/>
            <a:ext cx="962293" cy="26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SPERM">
            <a:extLst>
              <a:ext uri="{FF2B5EF4-FFF2-40B4-BE49-F238E27FC236}">
                <a16:creationId xmlns:a16="http://schemas.microsoft.com/office/drawing/2014/main" id="{F9464D44-620E-42E7-B1E7-AE78B0933B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5" t="27805" b="36702"/>
          <a:stretch/>
        </p:blipFill>
        <p:spPr bwMode="auto">
          <a:xfrm rot="9916191">
            <a:off x="464410" y="5076183"/>
            <a:ext cx="962293" cy="26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SPERM">
            <a:extLst>
              <a:ext uri="{FF2B5EF4-FFF2-40B4-BE49-F238E27FC236}">
                <a16:creationId xmlns:a16="http://schemas.microsoft.com/office/drawing/2014/main" id="{229AA8B9-2A12-4492-B66F-6BBDA69316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5" t="27805" b="36702"/>
          <a:stretch/>
        </p:blipFill>
        <p:spPr bwMode="auto">
          <a:xfrm rot="10288611">
            <a:off x="5979867" y="3309871"/>
            <a:ext cx="962293" cy="26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73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0FFB-068C-49AD-8284-80CD4589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62789"/>
          </a:xfrm>
        </p:spPr>
        <p:txBody>
          <a:bodyPr>
            <a:normAutofit/>
          </a:bodyPr>
          <a:lstStyle/>
          <a:p>
            <a:r>
              <a:rPr lang="en-PH" sz="4000" dirty="0"/>
              <a:t>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12C08-AA3D-406A-8A9F-8CE0B4BB5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2389"/>
            <a:ext cx="8596668" cy="4368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2800" dirty="0"/>
              <a:t>MODEL</a:t>
            </a:r>
          </a:p>
          <a:p>
            <a:pPr lvl="1"/>
            <a:r>
              <a:rPr lang="en-PH" sz="2400" dirty="0"/>
              <a:t>Agents</a:t>
            </a:r>
          </a:p>
          <a:p>
            <a:pPr lvl="2"/>
            <a:r>
              <a:rPr lang="en-PH" sz="2200" dirty="0"/>
              <a:t>EGG CELL</a:t>
            </a:r>
          </a:p>
          <a:p>
            <a:pPr lvl="2"/>
            <a:r>
              <a:rPr lang="en-PH" sz="2200" dirty="0"/>
              <a:t>SPERM CELL</a:t>
            </a:r>
          </a:p>
          <a:p>
            <a:pPr lvl="1"/>
            <a:r>
              <a:rPr lang="en-PH" sz="2400" dirty="0"/>
              <a:t>Environment</a:t>
            </a:r>
          </a:p>
          <a:p>
            <a:pPr lvl="2"/>
            <a:r>
              <a:rPr lang="en-PH" sz="2200" dirty="0"/>
              <a:t>HEAT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39C6EC-59F2-474D-8F21-E9B9E48E71B6}"/>
              </a:ext>
            </a:extLst>
          </p:cNvPr>
          <p:cNvSpPr txBox="1">
            <a:spLocks/>
          </p:cNvSpPr>
          <p:nvPr/>
        </p:nvSpPr>
        <p:spPr>
          <a:xfrm>
            <a:off x="10814724" y="6595806"/>
            <a:ext cx="1377276" cy="26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PH" sz="1000"/>
              <a:t>(not on each other)</a:t>
            </a:r>
            <a:endParaRPr lang="en-PH" sz="1000" dirty="0"/>
          </a:p>
        </p:txBody>
      </p:sp>
    </p:spTree>
    <p:extLst>
      <p:ext uri="{BB962C8B-B14F-4D97-AF65-F5344CB8AC3E}">
        <p14:creationId xmlns:p14="http://schemas.microsoft.com/office/powerpoint/2010/main" val="17649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0FFB-068C-49AD-8284-80CD4589D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THANKS FOR LISTENING!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438C8-96E9-4D3D-A354-2323DF5775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Have fun with your own adventures!!</a:t>
            </a:r>
          </a:p>
        </p:txBody>
      </p:sp>
    </p:spTree>
    <p:extLst>
      <p:ext uri="{BB962C8B-B14F-4D97-AF65-F5344CB8AC3E}">
        <p14:creationId xmlns:p14="http://schemas.microsoft.com/office/powerpoint/2010/main" val="24919797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</TotalTime>
  <Words>60</Words>
  <Application>Microsoft Office PowerPoint</Application>
  <PresentationFormat>Widescreen</PresentationFormat>
  <Paragraphs>19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Human Fertilization</vt:lpstr>
      <vt:lpstr>INTRODUCTION</vt:lpstr>
      <vt:lpstr>HOW IT WORKS</vt:lpstr>
      <vt:lpstr>DEMO!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Fertilization</dc:title>
  <dc:creator>Jullie</dc:creator>
  <cp:lastModifiedBy>Jullie</cp:lastModifiedBy>
  <cp:revision>9</cp:revision>
  <dcterms:created xsi:type="dcterms:W3CDTF">2017-12-01T05:14:41Z</dcterms:created>
  <dcterms:modified xsi:type="dcterms:W3CDTF">2017-12-01T07:55:48Z</dcterms:modified>
</cp:coreProperties>
</file>