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D7F4-D319-C24E-ACE3-F7EF05B45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E2A85-2A6A-4A42-A626-846488247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0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8E06-487F-8C41-9014-4A8E0CA2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2ED00-0A03-9C44-BE86-156A4F82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42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4F345-AFC1-FE4D-BC59-8C2CFF4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ABFD8-83DC-1245-8704-FA3ECD95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016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离子会议室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2021-06-05T10:36:39Z</dcterms:created>
  <dcterms:modified xsi:type="dcterms:W3CDTF">2021-06-05T10:37:13Z</dcterms:modified>
</cp:coreProperties>
</file>