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layfair Displ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33401c3d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33401c3d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33401c3d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33401c3d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3401c3d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33401c3d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3401c3d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3401c3d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3401c3d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33401c3d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3401c3d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3401c3d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3401c3d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3401c3d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3401c3d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3401c3d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3401c3d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3401c3d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3401c3d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3401c3d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3401c3d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3401c3d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3401c3d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33401c3d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33401c3d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33401c3d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33401c3d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33401c3d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33401c3d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33401c3d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3401c3d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33401c3d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3401c3d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3401c3d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33401c3d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33401c3d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3401c3d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3401c3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33401c3d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33401c3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33401c3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33401c3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3401c3d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3401c3d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3401c3d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3401c3d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33401c3d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33401c3d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33401c3d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33401c3d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hyperlink" Target="https://www.thebalancesmb.com/eifs-synthetic-stucco-1797883" TargetMode="External"/><Relationship Id="rId5" Type="http://schemas.openxmlformats.org/officeDocument/2006/relationships/hyperlink" Target="https://www.homeadvisor.com/r/synthetic-versus-traditional-stucco-sidin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hyperlink" Target="https://weatherspark.com/y/10339/Average-Weather-in-Ames-Iowa-United-States-Year-Roun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Ames Housing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03925" y="3250800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Royce Phillips Jr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50" y="0"/>
            <a:ext cx="7008201" cy="5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25" y="29712"/>
            <a:ext cx="7187450" cy="50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00" y="152400"/>
            <a:ext cx="843093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6FA8DC"/>
                </a:highlight>
              </a:rPr>
              <a:t>What qualities can you improve?</a:t>
            </a:r>
            <a:endParaRPr>
              <a:highlight>
                <a:srgbClr val="6FA8DC"/>
              </a:highlight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Exterior Qualities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best materials?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Basement Qualities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Size, furnished vs unfurnished,  basement bathroom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Type, Size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625" y="107575"/>
            <a:ext cx="6795251" cy="48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86475" cy="402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7"/>
          <p:cNvCxnSpPr/>
          <p:nvPr/>
        </p:nvCxnSpPr>
        <p:spPr>
          <a:xfrm flipH="1">
            <a:off x="5334000" y="459450"/>
            <a:ext cx="381000" cy="4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7"/>
          <p:cNvCxnSpPr/>
          <p:nvPr/>
        </p:nvCxnSpPr>
        <p:spPr>
          <a:xfrm>
            <a:off x="2274800" y="493050"/>
            <a:ext cx="403500" cy="17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7"/>
          <p:cNvSpPr txBox="1"/>
          <p:nvPr/>
        </p:nvSpPr>
        <p:spPr>
          <a:xfrm>
            <a:off x="6331325" y="493050"/>
            <a:ext cx="24204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VinylSd =Vinyl Siding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CemntBd = Cement Board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ImStucc = Imitation Stucco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918875" y="4235825"/>
            <a:ext cx="7832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https://www.thebalancesmb.com/eifs-synthetic-stucco-1797883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https://www.homeadvisor.com/r/synthetic-versus-traditional-stucco-siding/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27"/>
          <p:cNvCxnSpPr/>
          <p:nvPr/>
        </p:nvCxnSpPr>
        <p:spPr>
          <a:xfrm flipH="1">
            <a:off x="3603875" y="481850"/>
            <a:ext cx="553500" cy="26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86475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6398550" y="369800"/>
            <a:ext cx="24429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 = Excellent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 = Good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 = Typical - slight dampness allowed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= Fair - dampness or some cracking or settling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= Poor - Severe cracking, settling, or wetness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 = No Basement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6765550" y="611400"/>
            <a:ext cx="2375700" cy="3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 = Excellent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 = Good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 = Typical - slight dampness allowed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= Fair - dampness or some cracking or settling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= Poor - Severe cracking, settling, or wetness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 = No Basement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250"/>
            <a:ext cx="608647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00" y="85175"/>
            <a:ext cx="6134100" cy="50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7003675" y="336175"/>
            <a:ext cx="1927500" cy="4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 =Good Living Quarters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 = Average Living Quarters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 = Below Average Living Quarters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 = Average Rec Room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= Low Quality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= Unfinshed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 = No Basement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98" y="0"/>
            <a:ext cx="6014199" cy="50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7048500" y="694775"/>
            <a:ext cx="2174100" cy="3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 =Good Living Quarters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 = Average Living Quarters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 = Below Average Living Quarters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 = Average Rec Room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 = Low Quality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= Unfinshed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 = No Basement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 the Ames Housing data to find sales price trends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help home owners make best decisions on what affects value to home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brings value up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brings value down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By the end of presentation you know what to do to help increase sales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50" y="125738"/>
            <a:ext cx="7321925" cy="48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50" y="96375"/>
            <a:ext cx="7299500" cy="48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3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442650" y="4572000"/>
            <a:ext cx="8258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https://weatherspark.com/y/10339/Average-Weather-in-Ames-Iowa-United-States-Year-Round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163" y="62775"/>
            <a:ext cx="6873675" cy="4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00" y="0"/>
            <a:ext cx="6582350" cy="5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800" y="0"/>
            <a:ext cx="700947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Conclusion/Recommendations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Build fireplaces, but no more than 2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Have these three items as exterior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Vinyl Siding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Cement Board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Imitation Stucco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many bathrooms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 half baths in basement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Garage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 larger than a 3 car port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Make the home is up to date as possible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850"/>
            <a:ext cx="9144001" cy="469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00" y="96850"/>
            <a:ext cx="6645100" cy="47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00" y="22413"/>
            <a:ext cx="7160549" cy="50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9950"/>
            <a:ext cx="4574500" cy="325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521" y="800399"/>
            <a:ext cx="4320468" cy="307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00" y="103275"/>
            <a:ext cx="7150432" cy="49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8100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What kind of things help increase the value of the home?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5" y="107575"/>
            <a:ext cx="86554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