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113c3b2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113c3b2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113c3b2a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113c3b2a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113c3b2a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113c3b2a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113c3b2a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113c3b2a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roychancellor/SpringDemos.git" TargetMode="External"/><Relationship Id="rId4" Type="http://schemas.openxmlformats.org/officeDocument/2006/relationships/hyperlink" Target="http://localhost:8080/hom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 Securing a Web Application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Roy Chancellor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 web page that prevents unauthorized access with a username and password with Spring security acting as an intermediary to intercept requests to access the protected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Download project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https://github.com/roychancellor/SpringDemos.git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Instructions for running are in Application.java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server is running, navigate to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http://localhost:8080/home</a:t>
            </a:r>
            <a:r>
              <a:rPr lang="en"/>
              <a:t> to see the home page, then click the link to see a special message. This will require a login with username = user and password = secret123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Structure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Application.java</a:t>
            </a:r>
            <a:r>
              <a:rPr lang="en"/>
              <a:t>: contains main() which Spring finds and runs the </a:t>
            </a:r>
            <a:r>
              <a:rPr i="1" lang="en"/>
              <a:t>SpringApplication.run</a:t>
            </a:r>
            <a:r>
              <a:rPr lang="en"/>
              <a:t>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MvcConfig</a:t>
            </a:r>
            <a:r>
              <a:rPr b="1" lang="en"/>
              <a:t>.java</a:t>
            </a:r>
            <a:r>
              <a:rPr lang="en"/>
              <a:t>: configures Spring controllers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WebSecurityConfig</a:t>
            </a:r>
            <a:r>
              <a:rPr b="1" lang="en"/>
              <a:t>.java</a:t>
            </a:r>
            <a:r>
              <a:rPr lang="en"/>
              <a:t>: defines the security parameters for the site, such as which HTTP requests are allowed and which require login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pom.xml</a:t>
            </a:r>
            <a:r>
              <a:rPr lang="en"/>
              <a:t>: contains all of the Maven dependencies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Spring deploys the application in its own Tomcat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Comments in the .java files explain how everything works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 Shots:  Startup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91440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 Shots:  Login and Secret Message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2728204" cy="163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229" y="1170125"/>
            <a:ext cx="3581400" cy="21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08200" y="2668725"/>
            <a:ext cx="3581400" cy="21526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/>
          <p:nvPr/>
        </p:nvSpPr>
        <p:spPr>
          <a:xfrm>
            <a:off x="2138525" y="2138525"/>
            <a:ext cx="1409400" cy="433200"/>
          </a:xfrm>
          <a:prstGeom prst="rightArrow">
            <a:avLst>
              <a:gd fmla="val 50000" name="adj1"/>
              <a:gd fmla="val 111622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/>
          <p:nvPr/>
        </p:nvSpPr>
        <p:spPr>
          <a:xfrm rot="2535388">
            <a:off x="3905104" y="2633711"/>
            <a:ext cx="1409324" cy="433248"/>
          </a:xfrm>
          <a:prstGeom prst="rightArrow">
            <a:avLst>
              <a:gd fmla="val 50000" name="adj1"/>
              <a:gd fmla="val 111622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