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13c3b2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13c3b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13c3b2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13c3b2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13c3b2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13c3b2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ychancellor/SpringDemos.git" TargetMode="External"/><Relationship Id="rId4" Type="http://schemas.openxmlformats.org/officeDocument/2006/relationships/hyperlink" Target="http://localhost:8080/greet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Handling Form Submission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 Chancellor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web service that creates a form and displays the results of submitting the form using HTTP GET and POST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project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https://github.com/roychancellor/SpringDemos.git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for running are in </a:t>
            </a:r>
            <a:r>
              <a:rPr b="1" lang="en"/>
              <a:t>Application.java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server is running, navigate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http://localhost:8080/greeting</a:t>
            </a:r>
            <a:r>
              <a:rPr lang="en"/>
              <a:t> to see the form, enter an id number and a message, then click Submit or Reset. Clicking submit will show the form data; clicking Reset will reset the form to default.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Application.java</a:t>
            </a:r>
            <a:r>
              <a:rPr lang="en"/>
              <a:t>: contains main() which Spring finds and runs the </a:t>
            </a:r>
            <a:r>
              <a:rPr i="1" lang="en"/>
              <a:t>SpringApplication.run</a:t>
            </a:r>
            <a:r>
              <a:rPr lang="en"/>
              <a:t>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GreetingController.java</a:t>
            </a:r>
            <a:r>
              <a:rPr lang="en"/>
              <a:t>: receives and responds to HTTP GET and POST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Greeting.java</a:t>
            </a:r>
            <a:r>
              <a:rPr lang="en"/>
              <a:t>: a POJO with two data fields and two getters/setters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pom.xml</a:t>
            </a:r>
            <a:r>
              <a:rPr lang="en"/>
              <a:t>: contains all of the Maven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deploys the application in its own Tomcat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in the .java files explain how everything 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Shots: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5622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238" y="1170125"/>
            <a:ext cx="25622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075" y="1170125"/>
            <a:ext cx="25622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2340950" y="2570250"/>
            <a:ext cx="812100" cy="344100"/>
          </a:xfrm>
          <a:prstGeom prst="rightArrow">
            <a:avLst>
              <a:gd fmla="val 50000" name="adj1"/>
              <a:gd fmla="val 80514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457975" y="2570250"/>
            <a:ext cx="812100" cy="344100"/>
          </a:xfrm>
          <a:prstGeom prst="rightArrow">
            <a:avLst>
              <a:gd fmla="val 50000" name="adj1"/>
              <a:gd fmla="val 80514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