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13c3b2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13c3b2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13c3b2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13c3b2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13c3b2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13c3b2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13c3b2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13c3b2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oychancellor/SpringDemos.git" TargetMode="External"/><Relationship Id="rId4" Type="http://schemas.openxmlformats.org/officeDocument/2006/relationships/hyperlink" Target="http://localhost:8080/greet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Building a RESTful Web Service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 Chancellor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REST web service that returns a JSON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project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https://github.com/roychancellor/SpringDemos.git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Instructions for running are in Application.java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server is running, navigate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http://localhost:8080/greeting</a:t>
            </a:r>
            <a:r>
              <a:rPr lang="en"/>
              <a:t> to see a JSON object {"id":1,"content":"Hello, World!"}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Application.java</a:t>
            </a:r>
            <a:r>
              <a:rPr lang="en"/>
              <a:t>: contains main() which Spring finds and runs the </a:t>
            </a:r>
            <a:r>
              <a:rPr i="1" lang="en"/>
              <a:t>SpringApplication.run</a:t>
            </a:r>
            <a:r>
              <a:rPr lang="en"/>
              <a:t>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GreetingController.java</a:t>
            </a:r>
            <a:r>
              <a:rPr lang="en"/>
              <a:t>: receives and responds to HTTP requests of any kind (can be limited to only GET or POST if you want)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Greeting.java</a:t>
            </a:r>
            <a:r>
              <a:rPr lang="en"/>
              <a:t>: a POJO with two data fields and two getters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pom.xml</a:t>
            </a:r>
            <a:r>
              <a:rPr lang="en"/>
              <a:t>: contains all of the Maven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deploys the application in its own Tomcat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in the .java files explain how everything 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Shots:  Startup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25" y="1017725"/>
            <a:ext cx="64438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Shots:  Default &amp; Optional name Parameter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25" y="1170125"/>
            <a:ext cx="6234815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525" y="2962350"/>
            <a:ext cx="6234815" cy="14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