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13c3b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13c3b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13c3b2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13c3b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3c3b2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3c3b2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ychancellor/SpringDemos.git" TargetMode="External"/><Relationship Id="rId4" Type="http://schemas.openxmlformats.org/officeDocument/2006/relationships/hyperlink" Target="http://localhost:808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Handling Form Submission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Chancellor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web service that creates a form and validates the length of the Name is between 2 and 30 characters and the Age is greater or equal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methods mapped to HTTP GET and POST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project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https://github.com/roychancellor/SpringDemos.git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for running are in </a:t>
            </a:r>
            <a:r>
              <a:rPr b="1" lang="en"/>
              <a:t>Application.java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server is running, navigate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http://localhost:8080/</a:t>
            </a:r>
            <a:r>
              <a:rPr lang="en"/>
              <a:t> to see the form, enter a name and an age, then click </a:t>
            </a:r>
            <a:r>
              <a:rPr b="1" lang="en"/>
              <a:t>Submit</a:t>
            </a:r>
            <a:r>
              <a:rPr lang="en"/>
              <a:t> or </a:t>
            </a:r>
            <a:r>
              <a:rPr b="1" lang="en"/>
              <a:t>Reset</a:t>
            </a:r>
            <a:r>
              <a:rPr lang="en"/>
              <a:t>. Clicking </a:t>
            </a:r>
            <a:r>
              <a:rPr b="1" lang="en"/>
              <a:t>Submit</a:t>
            </a:r>
            <a:r>
              <a:rPr lang="en"/>
              <a:t> will show the form data; clicking </a:t>
            </a:r>
            <a:r>
              <a:rPr b="1" lang="en"/>
              <a:t>Reset</a:t>
            </a:r>
            <a:r>
              <a:rPr lang="en"/>
              <a:t> will reset the form to default (not quite working properly).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messages will show if the form data does not meet the requirement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Application.java</a:t>
            </a:r>
            <a:r>
              <a:rPr lang="en"/>
              <a:t>: contains main() which Spring finds and runs the </a:t>
            </a:r>
            <a:r>
              <a:rPr i="1" lang="en"/>
              <a:t>SpringApplication.run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</a:t>
            </a:r>
            <a:r>
              <a:rPr b="1" lang="en"/>
              <a:t>Controller.java</a:t>
            </a:r>
            <a:r>
              <a:rPr lang="en"/>
              <a:t>: receives and responds to HTTP GET and POST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PersonForm</a:t>
            </a:r>
            <a:r>
              <a:rPr b="1" lang="en"/>
              <a:t>.java</a:t>
            </a:r>
            <a:r>
              <a:rPr lang="en"/>
              <a:t>: a POJO with two data fields and two getters/setters and the validation constraints on the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pom.xml</a:t>
            </a:r>
            <a:r>
              <a:rPr lang="en"/>
              <a:t>: contains all of the Maven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deploys the application in its own Tomcat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in the .java files explain how everything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964450"/>
            <a:ext cx="35052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25" y="2589000"/>
            <a:ext cx="35052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4950"/>
            <a:ext cx="35052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719500"/>
            <a:ext cx="35052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161750"/>
            <a:ext cx="35052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