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B7167-7078-4E86-83F8-8CB241DF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05B607-8F47-4FD5-923D-BA3544FD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C74F23-099C-4949-AA22-68F4D67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9F762C-EE6E-4C57-B047-79C12124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F3F5F4-3373-4826-9AD0-26338137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2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F0B4E1-F4DB-4E8A-ADA7-1A706122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4FD6E2-9AE8-40DE-A692-39BA4191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C3B127-0404-4853-9A32-C1B170F7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BBBF43-86CA-4AB2-980A-0F43D330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BDC97-C42D-42BA-93BF-C10F62BC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3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5B44A6-D523-46A3-AB70-A511578E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BEEF77-B42C-4404-88F5-BFE61DC5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6516E-2D56-4282-A42B-84A2CE10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576FFE-D664-4E3A-8EB5-E68633EE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C87C0B-8224-4F2A-9EDC-5168A87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8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1800-9CA0-4A49-9E2A-297EB608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B3B445-C211-4EE3-82EC-2FFC99851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5919D9-4645-49FB-B51D-496A9CF6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DFC8AF-1110-42FA-918E-5792F5FF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CA4C54-74F4-495D-95FF-FC93ADFA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3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5D77E-9F55-4DDF-9294-EB090DF0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69BBD2-14F2-435B-99C6-9F0A83E2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6C44D1-D839-48D2-B32D-9BE03E28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2B1F14-C645-4E4B-AF98-48A973E3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048742-BBD0-41B7-8F47-A746682F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115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E53F8-D0CB-4CBF-BC04-8058CB60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2FD235-9C3B-4254-BE70-2B9B0E42F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0B504D-7AD3-4799-A6EA-75DB455A5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DDCC3A-38FF-4333-B226-964EEFB0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39D392-4D1A-422A-AFA4-1AFE2C3C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71C246-14BB-4056-9777-4AE1A863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8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CB575-4018-4D0F-B275-5583C7AF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8FF52E-677F-4AD9-BC50-2F99300ED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6CAF0B8-EA9B-40D9-8DD9-90E97B219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104B5C-A220-4E05-B237-5F555E75A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589A8A-F693-4D56-9482-DC82561EC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E2FD641-5DCA-490B-AF5A-52F801A5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E26F6AC-2C2F-478E-BF5C-0AD80BBB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D903E79-FC94-4948-BBE6-129774B9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3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88D5A1-6518-4D32-A517-D9368BE4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EF98A1-B2C4-4663-A33C-B0EF5DF4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D2D29D-4D91-4F45-85AF-9FA2878F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0DE9EC-6575-4AF3-BEDB-42D89B6A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91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31E081C-1B73-4BFD-8EDF-7581B7D7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38B918-29E7-4A3B-BE90-1FB1F2B9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996DF4-0009-47BD-8EE6-3E5377C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7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AE16BA-6101-4F79-9C27-1A618410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61769-F406-4173-9EA4-3CC00EBE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8B4A2B-80FA-4D59-9A57-C7753DDD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889D4E-A00C-4289-BBB4-215D630B6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21522B-88AD-4CCB-994B-EA613604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4A2F05-5466-4259-8738-2675351F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076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FB216-717A-42DE-B5FA-6B27AE66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066BA3-B1A1-4873-8B87-2E6F03035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A2DC1-9C59-45FF-BEA9-C5A2DB56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212047-C8D6-4747-91F4-F84A2B9B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032B64-C06F-4365-AFA8-D9422940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DCE107-EE47-433D-91D0-65486216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A23A03C-D439-4F44-B5CD-F291C022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78B9A0-4F6E-44C4-A993-F54D2100F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710412-FF01-4299-8D57-1DBE93D82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1E6ED-E387-465A-93E7-FEE8880E08B3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8C6D8F-D512-4DA0-9EEE-298412516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47628-76EB-469D-826D-4C9E94DF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54F6-B875-46BD-960F-DA69ADEEB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625FDA8-6FD5-42ED-9928-95086F7F5618}"/>
              </a:ext>
            </a:extLst>
          </p:cNvPr>
          <p:cNvSpPr/>
          <p:nvPr/>
        </p:nvSpPr>
        <p:spPr>
          <a:xfrm>
            <a:off x="3725334" y="2256367"/>
            <a:ext cx="2861734" cy="2726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7EC3B50-AC6C-4AC8-A151-152002B4AF2E}"/>
              </a:ext>
            </a:extLst>
          </p:cNvPr>
          <p:cNvSpPr/>
          <p:nvPr/>
        </p:nvSpPr>
        <p:spPr>
          <a:xfrm>
            <a:off x="3064933" y="905933"/>
            <a:ext cx="4030134" cy="4055534"/>
          </a:xfrm>
          <a:prstGeom prst="ellipse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8C0E9C1-76EE-4636-A62D-81F2B719996C}"/>
              </a:ext>
            </a:extLst>
          </p:cNvPr>
          <p:cNvSpPr txBox="1"/>
          <p:nvPr/>
        </p:nvSpPr>
        <p:spPr>
          <a:xfrm>
            <a:off x="4224867" y="1464733"/>
            <a:ext cx="187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ECMA2005</a:t>
            </a:r>
          </a:p>
          <a:p>
            <a:pPr algn="ctr"/>
            <a:r>
              <a:rPr lang="en-US" altLang="zh-TW" dirty="0"/>
              <a:t>ES6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542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DE61A-C411-4002-9672-F96F48F6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85"/>
            <a:ext cx="10515600" cy="5931430"/>
          </a:xfrm>
        </p:spPr>
        <p:txBody>
          <a:bodyPr>
            <a:normAutofit/>
          </a:bodyPr>
          <a:lstStyle/>
          <a:p>
            <a:r>
              <a:rPr lang="zh-TW" altLang="en-US" sz="4000" dirty="0"/>
              <a:t>資料庫管理系統（</a:t>
            </a:r>
            <a:r>
              <a:rPr lang="en-US" altLang="zh-TW" sz="4000" dirty="0"/>
              <a:t>DBMS</a:t>
            </a:r>
            <a:r>
              <a:rPr lang="zh-TW" altLang="en-US" sz="4000" dirty="0"/>
              <a:t>）</a:t>
            </a:r>
            <a:endParaRPr lang="en-US" altLang="zh-TW" sz="4000" dirty="0"/>
          </a:p>
          <a:p>
            <a:pPr lvl="1"/>
            <a:r>
              <a:rPr lang="en-US" altLang="zh-TW" sz="3200" dirty="0"/>
              <a:t>SQL Server (</a:t>
            </a:r>
            <a:r>
              <a:rPr lang="zh-TW" altLang="en-US" sz="3200" dirty="0"/>
              <a:t>微軟 </a:t>
            </a:r>
            <a:r>
              <a:rPr lang="en-US" altLang="zh-TW" sz="3200" dirty="0"/>
              <a:t>Microsoft)</a:t>
            </a:r>
          </a:p>
          <a:p>
            <a:pPr lvl="1"/>
            <a:r>
              <a:rPr lang="en-US" altLang="zh-TW" sz="3200" dirty="0"/>
              <a:t>Oracle </a:t>
            </a:r>
            <a:r>
              <a:rPr lang="zh-TW" altLang="en-US" sz="3200" dirty="0"/>
              <a:t>甲骨文  </a:t>
            </a:r>
            <a:r>
              <a:rPr lang="en-US" altLang="zh-TW" sz="3200" dirty="0"/>
              <a:t>-</a:t>
            </a:r>
            <a:r>
              <a:rPr lang="zh-TW" altLang="en-US" sz="3200" dirty="0"/>
              <a:t>「貴」</a:t>
            </a:r>
            <a:endParaRPr lang="en-US" altLang="zh-TW" sz="3200" dirty="0"/>
          </a:p>
          <a:p>
            <a:pPr lvl="1"/>
            <a:r>
              <a:rPr lang="en-US" altLang="zh-TW" sz="3200" dirty="0"/>
              <a:t>MySQL </a:t>
            </a:r>
          </a:p>
          <a:p>
            <a:pPr lvl="1"/>
            <a:r>
              <a:rPr lang="en-US" altLang="zh-TW" sz="3200" dirty="0"/>
              <a:t>PostgreSQL</a:t>
            </a:r>
          </a:p>
          <a:p>
            <a:pPr lvl="1"/>
            <a:r>
              <a:rPr lang="en-US" altLang="zh-TW" sz="3200" dirty="0"/>
              <a:t>Sybase</a:t>
            </a:r>
          </a:p>
          <a:p>
            <a:pPr lvl="1"/>
            <a:r>
              <a:rPr lang="en-US" altLang="zh-TW" sz="3200" dirty="0"/>
              <a:t>Informix</a:t>
            </a:r>
          </a:p>
          <a:p>
            <a:r>
              <a:rPr lang="zh-TW" altLang="en-US" sz="4000" dirty="0"/>
              <a:t>關聯式資料庫</a:t>
            </a:r>
            <a:r>
              <a:rPr lang="en-US" altLang="zh-TW" sz="4000" dirty="0"/>
              <a:t>(Relationship)</a:t>
            </a:r>
          </a:p>
          <a:p>
            <a:pPr lvl="1"/>
            <a:r>
              <a:rPr lang="zh-TW" altLang="en-US" sz="3600" dirty="0"/>
              <a:t>易學易懂</a:t>
            </a:r>
            <a:endParaRPr lang="en-US" altLang="zh-TW" sz="3600" dirty="0"/>
          </a:p>
          <a:p>
            <a:pPr lvl="1"/>
            <a:r>
              <a:rPr lang="zh-TW" altLang="en-US" sz="3600" dirty="0"/>
              <a:t>效能不好</a:t>
            </a:r>
            <a:endParaRPr lang="en-US" altLang="zh-TW" sz="3600" dirty="0"/>
          </a:p>
          <a:p>
            <a:endParaRPr lang="en-US" altLang="zh-TW" sz="4000" dirty="0"/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7305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DE61A-C411-4002-9672-F96F48F6D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285"/>
            <a:ext cx="10515600" cy="5931430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Microsoft SQL Server  (MS SQL)</a:t>
            </a:r>
          </a:p>
          <a:p>
            <a:pPr lvl="1"/>
            <a:r>
              <a:rPr lang="zh-TW" altLang="en-US" sz="3600" dirty="0"/>
              <a:t>資料操作</a:t>
            </a:r>
            <a:r>
              <a:rPr lang="en-US" altLang="zh-TW" sz="3600" dirty="0"/>
              <a:t>(</a:t>
            </a:r>
            <a:r>
              <a:rPr lang="zh-TW" altLang="en-US" sz="3600" dirty="0"/>
              <a:t>增刪修查</a:t>
            </a:r>
            <a:r>
              <a:rPr lang="en-US" altLang="zh-TW" sz="3600" dirty="0"/>
              <a:t>)</a:t>
            </a:r>
          </a:p>
          <a:p>
            <a:pPr lvl="1"/>
            <a:endParaRPr lang="en-US" altLang="zh-TW" sz="3600" dirty="0"/>
          </a:p>
          <a:p>
            <a:pPr lvl="1"/>
            <a:r>
              <a:rPr lang="zh-TW" altLang="en-US" sz="3600" dirty="0"/>
              <a:t>資料定義</a:t>
            </a:r>
            <a:endParaRPr lang="en-US" altLang="zh-TW" sz="2800" dirty="0"/>
          </a:p>
          <a:p>
            <a:pPr lvl="1"/>
            <a:endParaRPr lang="en-US" altLang="zh-TW" sz="4000" dirty="0"/>
          </a:p>
          <a:p>
            <a:r>
              <a:rPr lang="en-US" altLang="zh-TW" sz="4000" dirty="0"/>
              <a:t>Structured Query Language – SQL</a:t>
            </a:r>
          </a:p>
          <a:p>
            <a:r>
              <a:rPr lang="en-US" altLang="zh-TW" sz="4000" dirty="0"/>
              <a:t>SQL –</a:t>
            </a:r>
            <a:r>
              <a:rPr lang="en-US" altLang="zh-TW" sz="3200" dirty="0"/>
              <a:t>DML(Manipulation)</a:t>
            </a:r>
            <a:r>
              <a:rPr lang="zh-TW" altLang="en-US" sz="3200" dirty="0"/>
              <a:t>、</a:t>
            </a:r>
            <a:r>
              <a:rPr lang="en-US" altLang="zh-TW" sz="3200" dirty="0"/>
              <a:t>DDL(Definition)</a:t>
            </a:r>
            <a:r>
              <a:rPr lang="zh-TW" altLang="en-US" sz="3200" dirty="0"/>
              <a:t>、</a:t>
            </a:r>
            <a:r>
              <a:rPr lang="en-US" altLang="zh-TW" sz="3200" dirty="0"/>
              <a:t>DCL(Control)</a:t>
            </a:r>
          </a:p>
          <a:p>
            <a:pPr lvl="1"/>
            <a:r>
              <a:rPr lang="en-US" altLang="zh-TW" sz="3600" dirty="0"/>
              <a:t> </a:t>
            </a:r>
            <a:r>
              <a:rPr lang="en-US" altLang="zh-TW" sz="3600" dirty="0">
                <a:solidFill>
                  <a:srgbClr val="FF0000"/>
                </a:solidFill>
              </a:rPr>
              <a:t>DML - </a:t>
            </a:r>
            <a:r>
              <a:rPr lang="en-US" altLang="zh-TW" sz="2800" dirty="0">
                <a:solidFill>
                  <a:srgbClr val="FF0000"/>
                </a:solidFill>
              </a:rPr>
              <a:t>Select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Insert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Update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Delete</a:t>
            </a:r>
            <a:endParaRPr lang="en-US" altLang="zh-TW" sz="3600" dirty="0">
              <a:solidFill>
                <a:srgbClr val="FF0000"/>
              </a:solidFill>
            </a:endParaRPr>
          </a:p>
          <a:p>
            <a:pPr lvl="1"/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4000" dirty="0">
                <a:solidFill>
                  <a:srgbClr val="FF0000"/>
                </a:solidFill>
              </a:rPr>
              <a:t>DDL</a:t>
            </a:r>
            <a:r>
              <a:rPr lang="en-US" altLang="zh-TW" sz="2800" dirty="0">
                <a:solidFill>
                  <a:srgbClr val="FF0000"/>
                </a:solidFill>
              </a:rPr>
              <a:t> - Create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Alter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61367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10378</TotalTime>
  <Words>90</Words>
  <Application>Microsoft Office PowerPoint</Application>
  <PresentationFormat>寬螢幕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C501Teacher@view.local</dc:creator>
  <cp:lastModifiedBy>C501Teacher@view.local</cp:lastModifiedBy>
  <cp:revision>12</cp:revision>
  <dcterms:created xsi:type="dcterms:W3CDTF">2024-10-29T00:49:28Z</dcterms:created>
  <dcterms:modified xsi:type="dcterms:W3CDTF">2024-11-05T05:48:04Z</dcterms:modified>
</cp:coreProperties>
</file>