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86CB6-8D47-4D75-A071-8F53CDB9C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E99F06-1AF7-4B8B-89DC-7236B1BB6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F3A87F-02F0-4FE7-9AB3-288C3BCB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DBA-E02C-4615-844F-E70E87706087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EC0439-2958-4383-A02B-B29A7849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A1E78C-C4DA-4A57-AAF3-9E4A4CAC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FBEB-64F8-4B08-BA36-9B31321DC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3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E4171-2FA1-4347-8B82-C6BEE2EF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57344C-CC59-4A8B-9C36-88F9E71D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9FECA-8A8E-4706-9EDB-B57B6EF3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DBA-E02C-4615-844F-E70E87706087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966FD1-D218-4AB0-92D9-60E891DB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9DEB7F-98B9-4DBE-9E22-6541E69D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FBEB-64F8-4B08-BA36-9B31321DC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69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AE5B90-6707-45FA-96BC-0E8057EE4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7022F2-69F4-488C-9814-C67D835AA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C4E2F-6D15-4347-B6C6-23737F3F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DBA-E02C-4615-844F-E70E87706087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64F35C-58F1-4505-98E6-F8B7E2CB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C43650-5F06-4EF5-9525-8C471D70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FBEB-64F8-4B08-BA36-9B31321DC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85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400DC-6F6E-4850-A801-8B79AD1E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41D836-7885-49D7-88EE-9C725FAB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9BC367-AC84-4856-A148-4CEBB265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DBA-E02C-4615-844F-E70E87706087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28895-E764-43AE-A82B-4BD95570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07423-EB7D-4835-92E0-2B74097A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FBEB-64F8-4B08-BA36-9B31321DC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29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A631A-0992-4A92-B692-12EDB958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547DE2-DFA6-467B-AC2A-E10E8D626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342ED2-C4E7-4BEF-B30B-BF2D41D5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DBA-E02C-4615-844F-E70E87706087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0A33A4-00B8-49B6-97A8-4C8575C6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AE61A1-E9BE-4421-BE27-5420C9A8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FBEB-64F8-4B08-BA36-9B31321DC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81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EA74F-A44A-4D9D-8EBD-B665F82F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D68857-1C24-46C8-B30C-549C493F8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356909-1FD5-45AA-AEF0-951FC261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1E18B5-71AC-4ABA-B537-2F4AC0DB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DBA-E02C-4615-844F-E70E87706087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3573F2-9B79-4156-8E33-14D55EAE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77EF8A-9637-4784-B3A2-F8EFE0F6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FBEB-64F8-4B08-BA36-9B31321DC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58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A8561-9591-4737-BEE4-2CE03DDD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5A2E18-FE40-466A-958E-5B4A650D4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D69599-9DE5-4009-8701-2302FECE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6C8667-4A78-4A3A-A230-AEDCD6C24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B2D291-406D-412B-B061-032EDDEA3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AA7B16-CDF1-4731-AC59-AB6A2F5A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DBA-E02C-4615-844F-E70E87706087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207C226-678E-4B39-A147-D1274A2C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02F710-3C97-4A3D-AD55-82C2860AC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FBEB-64F8-4B08-BA36-9B31321DC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49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F6C29-EDD8-49E8-B919-31EEE889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ACF70A-15F6-4671-B240-D0C2D741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DBA-E02C-4615-844F-E70E87706087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A39083-F582-43D2-9672-3F574CE5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F31D6D-3AD4-4625-A673-2B1E5FBF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FBEB-64F8-4B08-BA36-9B31321DC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82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0A004A-52DD-464E-AE0F-292A179B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DBA-E02C-4615-844F-E70E87706087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3F97B6-2270-4561-94CE-EF0127DE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F49F13-309A-442D-A18A-064C02D0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FBEB-64F8-4B08-BA36-9B31321DC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08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E9B70-D6BF-42EE-B2E5-696454EE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49B850-03AF-49A3-9823-48E2896F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DE198E-4216-4596-8B9C-4B71E3AEA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943AF7-A94B-466B-A865-B8342F5F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DBA-E02C-4615-844F-E70E87706087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272EEB-7030-4866-93F4-50B7F003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8CDCE6-1D11-4B71-B619-310F541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FBEB-64F8-4B08-BA36-9B31321DC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20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FDCC2-41E4-4F93-A5DE-772C4314E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DC90EA0-6CC4-4905-AB7C-860073BB6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DE015E-5C93-4423-B6E9-28E9B93C2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3B088D-F1F9-4126-B34F-92F71A33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ADBA-E02C-4615-844F-E70E87706087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5F07D-9C76-41DA-BE8D-E6E9B50C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2FE87E-AC1B-4028-9660-A113C223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1FBEB-64F8-4B08-BA36-9B31321DC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85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12A48F6-4674-4DE1-9D71-1D34E936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7F1FD5-E788-40B6-A4F1-A6E2D213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E02777-B413-44B2-AA54-40C6890D2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ADBA-E02C-4615-844F-E70E87706087}" type="datetimeFigureOut">
              <a:rPr lang="zh-TW" altLang="en-US" smtClean="0"/>
              <a:t>2024/10/21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117C88-7669-4BA4-99FB-D7343EA8E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4A809B-7254-4180-A603-811D6409D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1FBEB-64F8-4B08-BA36-9B31321DC7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18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1FAFC31-B2E0-4A4F-B1BE-8496C56DE093}"/>
              </a:ext>
            </a:extLst>
          </p:cNvPr>
          <p:cNvSpPr txBox="1"/>
          <p:nvPr/>
        </p:nvSpPr>
        <p:spPr>
          <a:xfrm>
            <a:off x="2539999" y="1234123"/>
            <a:ext cx="142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單號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2F8C14F-9614-4D74-A2E4-D6122A367EDE}"/>
              </a:ext>
            </a:extLst>
          </p:cNvPr>
          <p:cNvSpPr txBox="1"/>
          <p:nvPr/>
        </p:nvSpPr>
        <p:spPr>
          <a:xfrm>
            <a:off x="2539999" y="3620531"/>
            <a:ext cx="1761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進貨日</a:t>
            </a:r>
            <a:r>
              <a:rPr lang="zh-TW" altLang="en-US" dirty="0"/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1E6432-F577-47A7-9D57-AADB6D2E938D}"/>
              </a:ext>
            </a:extLst>
          </p:cNvPr>
          <p:cNvSpPr txBox="1"/>
          <p:nvPr/>
        </p:nvSpPr>
        <p:spPr>
          <a:xfrm>
            <a:off x="3860799" y="2317593"/>
            <a:ext cx="1126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運費</a:t>
            </a:r>
            <a:r>
              <a:rPr lang="zh-TW" altLang="en-US" dirty="0"/>
              <a:t>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AA8D83-D351-4D22-B280-2BAEF977A1BF}"/>
              </a:ext>
            </a:extLst>
          </p:cNvPr>
          <p:cNvSpPr txBox="1"/>
          <p:nvPr/>
        </p:nvSpPr>
        <p:spPr>
          <a:xfrm>
            <a:off x="6891866" y="1503402"/>
            <a:ext cx="2277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供應商編號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E503921-5BEA-44F2-B786-7705D7F86F78}"/>
              </a:ext>
            </a:extLst>
          </p:cNvPr>
          <p:cNvSpPr txBox="1"/>
          <p:nvPr/>
        </p:nvSpPr>
        <p:spPr>
          <a:xfrm>
            <a:off x="9643532" y="645147"/>
            <a:ext cx="254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供應商姓名</a:t>
            </a:r>
            <a:r>
              <a:rPr lang="zh-TW" altLang="en-US" dirty="0"/>
              <a:t>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EA1FB50-F10D-44D0-86CF-FC869966469C}"/>
              </a:ext>
            </a:extLst>
          </p:cNvPr>
          <p:cNvSpPr txBox="1"/>
          <p:nvPr/>
        </p:nvSpPr>
        <p:spPr>
          <a:xfrm>
            <a:off x="9535587" y="1483914"/>
            <a:ext cx="214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供應商電話</a:t>
            </a:r>
            <a:r>
              <a:rPr lang="zh-TW" altLang="en-US" dirty="0"/>
              <a:t> 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5250789-5EE1-4FE1-942C-AFA54E430638}"/>
              </a:ext>
            </a:extLst>
          </p:cNvPr>
          <p:cNvSpPr txBox="1"/>
          <p:nvPr/>
        </p:nvSpPr>
        <p:spPr>
          <a:xfrm>
            <a:off x="9395884" y="2317593"/>
            <a:ext cx="269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供應商所在地</a:t>
            </a:r>
            <a:r>
              <a:rPr lang="zh-TW" altLang="en-US" dirty="0"/>
              <a:t> 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5E249C-D0EC-4FFE-820B-7F0EE76A4070}"/>
              </a:ext>
            </a:extLst>
          </p:cNvPr>
          <p:cNvSpPr txBox="1"/>
          <p:nvPr/>
        </p:nvSpPr>
        <p:spPr>
          <a:xfrm>
            <a:off x="965200" y="1234123"/>
            <a:ext cx="133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商品名稱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81D5581-2775-4D5F-9ABF-8AE8DD87513F}"/>
              </a:ext>
            </a:extLst>
          </p:cNvPr>
          <p:cNvSpPr txBox="1"/>
          <p:nvPr/>
        </p:nvSpPr>
        <p:spPr>
          <a:xfrm>
            <a:off x="545042" y="2782180"/>
            <a:ext cx="111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進價</a:t>
            </a:r>
            <a:r>
              <a:rPr lang="zh-TW" altLang="en-US" dirty="0"/>
              <a:t> 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F7F3BA8-3EEA-4D5D-A845-7E9DC9F9AC08}"/>
              </a:ext>
            </a:extLst>
          </p:cNvPr>
          <p:cNvSpPr txBox="1"/>
          <p:nvPr/>
        </p:nvSpPr>
        <p:spPr>
          <a:xfrm>
            <a:off x="1398058" y="2706647"/>
            <a:ext cx="115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數量</a:t>
            </a:r>
            <a:r>
              <a:rPr lang="zh-TW" altLang="en-US" dirty="0"/>
              <a:t> 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E359A85-1049-4877-91BC-17A96D1E72F7}"/>
              </a:ext>
            </a:extLst>
          </p:cNvPr>
          <p:cNvSpPr txBox="1"/>
          <p:nvPr/>
        </p:nvSpPr>
        <p:spPr>
          <a:xfrm>
            <a:off x="5511801" y="2396422"/>
            <a:ext cx="193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進貨單備註</a:t>
            </a:r>
            <a:r>
              <a:rPr lang="zh-TW" altLang="en-US" dirty="0"/>
              <a:t> 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CF9AA7D-FA05-4F49-A6FA-71F05396B60E}"/>
              </a:ext>
            </a:extLst>
          </p:cNvPr>
          <p:cNvCxnSpPr/>
          <p:nvPr/>
        </p:nvCxnSpPr>
        <p:spPr>
          <a:xfrm>
            <a:off x="2887133" y="1503402"/>
            <a:ext cx="0" cy="22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892A7C3-6A70-4376-97B7-C876D5B422D1}"/>
              </a:ext>
            </a:extLst>
          </p:cNvPr>
          <p:cNvCxnSpPr>
            <a:cxnSpLocks/>
          </p:cNvCxnSpPr>
          <p:nvPr/>
        </p:nvCxnSpPr>
        <p:spPr>
          <a:xfrm>
            <a:off x="3132667" y="1503402"/>
            <a:ext cx="821266" cy="89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A80ADF2-3428-47AF-8053-A28654A2DA22}"/>
              </a:ext>
            </a:extLst>
          </p:cNvPr>
          <p:cNvCxnSpPr>
            <a:endCxn id="11" idx="1"/>
          </p:cNvCxnSpPr>
          <p:nvPr/>
        </p:nvCxnSpPr>
        <p:spPr>
          <a:xfrm>
            <a:off x="3251199" y="1418789"/>
            <a:ext cx="3640667" cy="26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E1EC91A7-8AF8-4F3E-A8C8-C8D324442800}"/>
              </a:ext>
            </a:extLst>
          </p:cNvPr>
          <p:cNvCxnSpPr>
            <a:cxnSpLocks/>
          </p:cNvCxnSpPr>
          <p:nvPr/>
        </p:nvCxnSpPr>
        <p:spPr>
          <a:xfrm>
            <a:off x="3143250" y="1503402"/>
            <a:ext cx="2506133" cy="72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8F7E31F-DC95-4B8A-9633-13B96429A57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370233" y="829813"/>
            <a:ext cx="2273299" cy="71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6581E0A-F2CE-45B6-8AF2-49D15394E6A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740651" y="1853246"/>
            <a:ext cx="1655233" cy="649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A468929B-F124-4E7A-A617-AF734138495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204200" y="1668580"/>
            <a:ext cx="1331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3767549-4D9D-4EE8-AEBA-6023480DDC82}"/>
              </a:ext>
            </a:extLst>
          </p:cNvPr>
          <p:cNvSpPr/>
          <p:nvPr/>
        </p:nvSpPr>
        <p:spPr>
          <a:xfrm>
            <a:off x="808570" y="901133"/>
            <a:ext cx="2692400" cy="952113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70CB16F-1023-42F9-BDFB-CEEC643CB75C}"/>
              </a:ext>
            </a:extLst>
          </p:cNvPr>
          <p:cNvCxnSpPr/>
          <p:nvPr/>
        </p:nvCxnSpPr>
        <p:spPr>
          <a:xfrm flipH="1">
            <a:off x="965200" y="1853246"/>
            <a:ext cx="508001" cy="974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A8923BD1-B682-46E7-9085-02735BEF6A9F}"/>
              </a:ext>
            </a:extLst>
          </p:cNvPr>
          <p:cNvCxnSpPr>
            <a:stCxn id="54" idx="2"/>
          </p:cNvCxnSpPr>
          <p:nvPr/>
        </p:nvCxnSpPr>
        <p:spPr>
          <a:xfrm flipH="1">
            <a:off x="1854200" y="1853246"/>
            <a:ext cx="300570" cy="85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十字形 58">
            <a:extLst>
              <a:ext uri="{FF2B5EF4-FFF2-40B4-BE49-F238E27FC236}">
                <a16:creationId xmlns:a16="http://schemas.microsoft.com/office/drawing/2014/main" id="{7655E513-79C7-4947-84C8-BDC99897F93F}"/>
              </a:ext>
            </a:extLst>
          </p:cNvPr>
          <p:cNvSpPr/>
          <p:nvPr/>
        </p:nvSpPr>
        <p:spPr>
          <a:xfrm>
            <a:off x="2128313" y="1257608"/>
            <a:ext cx="336545" cy="369332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01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</Words>
  <Application>Microsoft Office PowerPoint</Application>
  <PresentationFormat>寬螢幕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C501Teacher@view.local</dc:creator>
  <cp:lastModifiedBy>C501Teacher@view.local</cp:lastModifiedBy>
  <cp:revision>6</cp:revision>
  <dcterms:created xsi:type="dcterms:W3CDTF">2024-10-21T07:26:21Z</dcterms:created>
  <dcterms:modified xsi:type="dcterms:W3CDTF">2024-10-21T08:12:48Z</dcterms:modified>
</cp:coreProperties>
</file>