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9" r:id="rId5"/>
    <p:sldId id="260" r:id="rId6"/>
    <p:sldId id="267" r:id="rId7"/>
    <p:sldId id="258" r:id="rId8"/>
    <p:sldId id="263" r:id="rId9"/>
    <p:sldId id="265" r:id="rId10"/>
    <p:sldId id="261" r:id="rId11"/>
    <p:sldId id="266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716" y="1886949"/>
            <a:ext cx="9420045" cy="1646302"/>
          </a:xfrm>
        </p:spPr>
        <p:txBody>
          <a:bodyPr/>
          <a:lstStyle/>
          <a:p>
            <a:pPr algn="l"/>
            <a:r>
              <a:rPr lang="en-IN" dirty="0"/>
              <a:t>PRAG SENSOR FUSION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639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Diagram: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3018279" y="906385"/>
            <a:ext cx="4275455" cy="672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23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8C039D-F031-4CAA-9D39-E73C81990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123" y="1241649"/>
            <a:ext cx="7777252" cy="4374702"/>
          </a:xfrm>
        </p:spPr>
      </p:pic>
    </p:spTree>
    <p:extLst>
      <p:ext uri="{BB962C8B-B14F-4D97-AF65-F5344CB8AC3E}">
        <p14:creationId xmlns:p14="http://schemas.microsoft.com/office/powerpoint/2010/main" val="507328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Timeline: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/>
              <a:t>Before review 1:</a:t>
            </a:r>
          </a:p>
          <a:p>
            <a:pPr marL="0" indent="0">
              <a:buNone/>
            </a:pPr>
            <a:r>
              <a:rPr lang="en-IN" dirty="0"/>
              <a:t>	Understand the problem statement, identify the required sensors, 	interfacing them with Arduino</a:t>
            </a:r>
          </a:p>
          <a:p>
            <a:r>
              <a:rPr lang="en-IN" u="sng" dirty="0"/>
              <a:t>Between review 1 and review 2:</a:t>
            </a:r>
          </a:p>
          <a:p>
            <a:pPr marL="0" indent="0">
              <a:buNone/>
            </a:pPr>
            <a:r>
              <a:rPr lang="en-IN" dirty="0"/>
              <a:t>	Transferring the sensor input values from the Arduino to the raspberry pi and 	storing them in the required format</a:t>
            </a:r>
          </a:p>
          <a:p>
            <a:r>
              <a:rPr lang="en-IN" u="sng" dirty="0"/>
              <a:t>After review 2:</a:t>
            </a:r>
          </a:p>
          <a:p>
            <a:pPr marL="0" indent="0">
              <a:buNone/>
            </a:pPr>
            <a:r>
              <a:rPr lang="en-IN" dirty="0"/>
              <a:t>	Analyse the data and store in a presentable manner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62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Priyanka Lal</a:t>
            </a:r>
          </a:p>
          <a:p>
            <a:r>
              <a:rPr lang="en-IN" dirty="0"/>
              <a:t>Meghna Roy Chowdhury</a:t>
            </a:r>
          </a:p>
          <a:p>
            <a:r>
              <a:rPr lang="en-IN" dirty="0"/>
              <a:t>Arpita </a:t>
            </a:r>
            <a:r>
              <a:rPr lang="en-IN" dirty="0" err="1"/>
              <a:t>Kakkirala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6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develop a sensor fusion system that will be mounted on a robot.</a:t>
            </a:r>
          </a:p>
          <a:p>
            <a:r>
              <a:rPr lang="en-US" dirty="0"/>
              <a:t>To sense the environment, using multiple sensors connected to an Arduino. </a:t>
            </a:r>
          </a:p>
          <a:p>
            <a:r>
              <a:rPr lang="en-US" dirty="0"/>
              <a:t>To maintain a log of their mission and this data is to be stored in a Raspberry pi. </a:t>
            </a:r>
          </a:p>
          <a:p>
            <a:r>
              <a:rPr lang="en-US" dirty="0"/>
              <a:t>Primary objectives of the mission : 1. Gather sensor data 2. Sensor fusion system with Arduino 3. Store/Log data in Raspberry pi </a:t>
            </a:r>
          </a:p>
        </p:txBody>
      </p:sp>
    </p:spTree>
    <p:extLst>
      <p:ext uri="{BB962C8B-B14F-4D97-AF65-F5344CB8AC3E}">
        <p14:creationId xmlns:p14="http://schemas.microsoft.com/office/powerpoint/2010/main" val="206270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Various conditions to be analysed: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• Atmospheric pressure </a:t>
            </a:r>
          </a:p>
          <a:p>
            <a:r>
              <a:rPr lang="en-US" dirty="0"/>
              <a:t>• Magnetic Field </a:t>
            </a:r>
          </a:p>
          <a:p>
            <a:r>
              <a:rPr lang="en-US" dirty="0"/>
              <a:t>• Terrain conditions </a:t>
            </a:r>
          </a:p>
          <a:p>
            <a:r>
              <a:rPr lang="en-US" dirty="0"/>
              <a:t>• Vibrations </a:t>
            </a:r>
          </a:p>
          <a:p>
            <a:r>
              <a:rPr lang="en-US" dirty="0"/>
              <a:t>• Temperature </a:t>
            </a:r>
          </a:p>
          <a:p>
            <a:r>
              <a:rPr lang="en-US" dirty="0"/>
              <a:t>• Humidity </a:t>
            </a:r>
          </a:p>
          <a:p>
            <a:r>
              <a:rPr lang="en-US" dirty="0"/>
              <a:t>• Obstacles </a:t>
            </a:r>
          </a:p>
          <a:p>
            <a:r>
              <a:rPr lang="en-US" dirty="0"/>
              <a:t>• Fire </a:t>
            </a:r>
          </a:p>
          <a:p>
            <a:r>
              <a:rPr lang="en-US" dirty="0"/>
              <a:t>• Water </a:t>
            </a:r>
          </a:p>
          <a:p>
            <a:r>
              <a:rPr lang="en-US" dirty="0"/>
              <a:t>• Terrain Inclinations</a:t>
            </a:r>
          </a:p>
        </p:txBody>
      </p:sp>
    </p:spTree>
    <p:extLst>
      <p:ext uri="{BB962C8B-B14F-4D97-AF65-F5344CB8AC3E}">
        <p14:creationId xmlns:p14="http://schemas.microsoft.com/office/powerpoint/2010/main" val="210938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Sensors used: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• (Barometric sensor)Atmospheric pressure </a:t>
            </a:r>
          </a:p>
          <a:p>
            <a:r>
              <a:rPr lang="en-US" dirty="0"/>
              <a:t>• (Hall effect sensor)Magnetic Field </a:t>
            </a:r>
          </a:p>
          <a:p>
            <a:r>
              <a:rPr lang="en-US" dirty="0"/>
              <a:t>• (Using LDR and laser)Terrain conditions </a:t>
            </a:r>
          </a:p>
          <a:p>
            <a:r>
              <a:rPr lang="en-US" dirty="0"/>
              <a:t>• (Piezo-electric sensor) Vibrations </a:t>
            </a:r>
          </a:p>
          <a:p>
            <a:r>
              <a:rPr lang="en-US" dirty="0"/>
              <a:t>• (Thermister-lm35)Temperature </a:t>
            </a:r>
          </a:p>
          <a:p>
            <a:r>
              <a:rPr lang="en-US" dirty="0"/>
              <a:t>• (Humidity sensor) Humidity </a:t>
            </a:r>
          </a:p>
          <a:p>
            <a:r>
              <a:rPr lang="en-US" dirty="0"/>
              <a:t>• (IR sensor) Obstacles </a:t>
            </a:r>
          </a:p>
          <a:p>
            <a:r>
              <a:rPr lang="en-US" dirty="0"/>
              <a:t>• (Smoke detector) Fire </a:t>
            </a:r>
          </a:p>
          <a:p>
            <a:r>
              <a:rPr lang="en-US" dirty="0"/>
              <a:t>• (Moisture sensor) Water </a:t>
            </a:r>
          </a:p>
          <a:p>
            <a:r>
              <a:rPr lang="en-US" dirty="0"/>
              <a:t>• (IMU(accelerometer with gyro sensor)) Terrain Inclinations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27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2DE104-7A57-445C-92B1-77094D764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0"/>
            <a:ext cx="6257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99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Serial Port output: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525" y="1736278"/>
            <a:ext cx="7654660" cy="430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4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Code: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541" y="1695450"/>
            <a:ext cx="7625644" cy="434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32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Finished </a:t>
            </a:r>
            <a:r>
              <a:rPr lang="en-IN"/>
              <a:t>sensor fusion model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875" y="2228284"/>
            <a:ext cx="6285139" cy="399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597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891</TotalTime>
  <Words>212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PRAG SENSOR FUSION SYSTEM</vt:lpstr>
      <vt:lpstr>TEAM MEMBERS</vt:lpstr>
      <vt:lpstr>The Problem Statement</vt:lpstr>
      <vt:lpstr>Various conditions to be analysed:</vt:lpstr>
      <vt:lpstr>Sensors used:</vt:lpstr>
      <vt:lpstr>PowerPoint Presentation</vt:lpstr>
      <vt:lpstr>Serial Port output:</vt:lpstr>
      <vt:lpstr>Arduino Code:</vt:lpstr>
      <vt:lpstr>Finished sensor fusion model</vt:lpstr>
      <vt:lpstr>Circuit Diagram:</vt:lpstr>
      <vt:lpstr>PowerPoint Presentation</vt:lpstr>
      <vt:lpstr>Timeline: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PRAG FUSION SENSORS</dc:title>
  <dc:creator>Arpita</dc:creator>
  <cp:lastModifiedBy>meghna roychowdhury</cp:lastModifiedBy>
  <cp:revision>17</cp:revision>
  <dcterms:created xsi:type="dcterms:W3CDTF">2018-12-14T19:23:23Z</dcterms:created>
  <dcterms:modified xsi:type="dcterms:W3CDTF">2018-12-15T11:26:21Z</dcterms:modified>
</cp:coreProperties>
</file>