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7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7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5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3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8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ACA9-1F88-4BE0-97E6-649659DBA93B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BF24-72F2-4AAB-B4EA-2B57118C1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9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70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4312" y="548680"/>
            <a:ext cx="5555840" cy="273630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4312" y="310956"/>
            <a:ext cx="105809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RequestQueue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00266" y="2921995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mNetworkQueue</a:t>
            </a:r>
            <a:endParaRPr lang="ko-KR" altLang="en-US" sz="1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07103" y="2705971"/>
            <a:ext cx="1728192" cy="216024"/>
            <a:chOff x="1741240" y="908720"/>
            <a:chExt cx="1728192" cy="288032"/>
          </a:xfrm>
        </p:grpSpPr>
        <p:sp>
          <p:nvSpPr>
            <p:cNvPr id="19" name="직사각형 18"/>
            <p:cNvSpPr/>
            <p:nvPr/>
          </p:nvSpPr>
          <p:spPr>
            <a:xfrm>
              <a:off x="1741240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57264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73288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89312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05336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21360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7384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53408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90439" y="2921995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mCacheQueue</a:t>
            </a:r>
            <a:endParaRPr lang="ko-KR" altLang="en-US" sz="10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779912" y="2705971"/>
            <a:ext cx="1728192" cy="216024"/>
            <a:chOff x="1741240" y="908720"/>
            <a:chExt cx="1728192" cy="288032"/>
          </a:xfrm>
        </p:grpSpPr>
        <p:sp>
          <p:nvSpPr>
            <p:cNvPr id="29" name="직사각형 28"/>
            <p:cNvSpPr/>
            <p:nvPr/>
          </p:nvSpPr>
          <p:spPr>
            <a:xfrm>
              <a:off x="1741240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57264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73288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89312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05336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21360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037384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53408" y="908720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순서도: 판단 3"/>
          <p:cNvSpPr/>
          <p:nvPr/>
        </p:nvSpPr>
        <p:spPr>
          <a:xfrm>
            <a:off x="773019" y="1684884"/>
            <a:ext cx="1354786" cy="504056"/>
          </a:xfrm>
          <a:prstGeom prst="flowChartDecision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Request in flight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순서도: 내부 저장소 5"/>
          <p:cNvSpPr/>
          <p:nvPr/>
        </p:nvSpPr>
        <p:spPr>
          <a:xfrm>
            <a:off x="2267744" y="1216174"/>
            <a:ext cx="864096" cy="484634"/>
          </a:xfrm>
          <a:prstGeom prst="flowChartInternalStorag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mWaiting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Requests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4786" y="1310054"/>
            <a:ext cx="1317896" cy="27478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Check request map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11" idx="3"/>
            <a:endCxn id="6" idx="1"/>
          </p:cNvCxnSpPr>
          <p:nvPr/>
        </p:nvCxnSpPr>
        <p:spPr>
          <a:xfrm>
            <a:off x="2102682" y="1447444"/>
            <a:ext cx="165062" cy="11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2"/>
            <a:endCxn id="4" idx="0"/>
          </p:cNvCxnSpPr>
          <p:nvPr/>
        </p:nvCxnSpPr>
        <p:spPr>
          <a:xfrm>
            <a:off x="1443734" y="1584834"/>
            <a:ext cx="6678" cy="1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" idx="3"/>
            <a:endCxn id="6" idx="2"/>
          </p:cNvCxnSpPr>
          <p:nvPr/>
        </p:nvCxnSpPr>
        <p:spPr>
          <a:xfrm flipV="1">
            <a:off x="2127805" y="1700808"/>
            <a:ext cx="571987" cy="2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" idx="2"/>
            <a:endCxn id="19" idx="1"/>
          </p:cNvCxnSpPr>
          <p:nvPr/>
        </p:nvCxnSpPr>
        <p:spPr>
          <a:xfrm rot="5400000">
            <a:off x="766237" y="2129807"/>
            <a:ext cx="625043" cy="743309"/>
          </a:xfrm>
          <a:prstGeom prst="bentConnector4">
            <a:avLst>
              <a:gd name="adj1" fmla="val 41360"/>
              <a:gd name="adj2" fmla="val 130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06504" y="1718942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678157" y="2262064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835607" y="3952934"/>
            <a:ext cx="1613497" cy="264441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순서도: 판단 67"/>
          <p:cNvSpPr/>
          <p:nvPr/>
        </p:nvSpPr>
        <p:spPr>
          <a:xfrm>
            <a:off x="961370" y="4293096"/>
            <a:ext cx="1354786" cy="432048"/>
          </a:xfrm>
          <a:prstGeom prst="flowChartDecision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Cache Key Exist?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961370" y="4869160"/>
            <a:ext cx="1354786" cy="432048"/>
          </a:xfrm>
          <a:prstGeom prst="flowChartDecision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Expired?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순서도: 판단 69"/>
          <p:cNvSpPr/>
          <p:nvPr/>
        </p:nvSpPr>
        <p:spPr>
          <a:xfrm>
            <a:off x="961370" y="5480476"/>
            <a:ext cx="1354786" cy="432048"/>
          </a:xfrm>
          <a:prstGeom prst="flowChartDecision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Refresh need?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83756" y="6021288"/>
            <a:ext cx="1317896" cy="2114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Response parse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26" idx="3"/>
            <a:endCxn id="68" idx="1"/>
          </p:cNvCxnSpPr>
          <p:nvPr/>
        </p:nvCxnSpPr>
        <p:spPr>
          <a:xfrm flipH="1">
            <a:off x="961370" y="2813983"/>
            <a:ext cx="1473925" cy="1695137"/>
          </a:xfrm>
          <a:prstGeom prst="bentConnector5">
            <a:avLst>
              <a:gd name="adj1" fmla="val -15510"/>
              <a:gd name="adj2" fmla="val 46814"/>
              <a:gd name="adj3" fmla="val 1155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5536" y="4278288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take</a:t>
            </a:r>
            <a:endParaRPr lang="ko-KR" altLang="en-US" sz="900" dirty="0"/>
          </a:p>
        </p:txBody>
      </p:sp>
      <p:cxnSp>
        <p:nvCxnSpPr>
          <p:cNvPr id="77" name="직선 화살표 연결선 76"/>
          <p:cNvCxnSpPr>
            <a:endCxn id="69" idx="0"/>
          </p:cNvCxnSpPr>
          <p:nvPr/>
        </p:nvCxnSpPr>
        <p:spPr>
          <a:xfrm flipH="1">
            <a:off x="1638763" y="4725144"/>
            <a:ext cx="35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8" idx="3"/>
            <a:endCxn id="29" idx="1"/>
          </p:cNvCxnSpPr>
          <p:nvPr/>
        </p:nvCxnSpPr>
        <p:spPr>
          <a:xfrm flipV="1">
            <a:off x="2316156" y="2813983"/>
            <a:ext cx="1463756" cy="16951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9" idx="2"/>
            <a:endCxn id="70" idx="0"/>
          </p:cNvCxnSpPr>
          <p:nvPr/>
        </p:nvCxnSpPr>
        <p:spPr>
          <a:xfrm>
            <a:off x="1638763" y="5301208"/>
            <a:ext cx="0" cy="17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9" idx="3"/>
            <a:endCxn id="29" idx="1"/>
          </p:cNvCxnSpPr>
          <p:nvPr/>
        </p:nvCxnSpPr>
        <p:spPr>
          <a:xfrm flipV="1">
            <a:off x="2316156" y="2813983"/>
            <a:ext cx="1463756" cy="22712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0" idx="3"/>
            <a:endCxn id="29" idx="1"/>
          </p:cNvCxnSpPr>
          <p:nvPr/>
        </p:nvCxnSpPr>
        <p:spPr>
          <a:xfrm flipV="1">
            <a:off x="2316156" y="2813983"/>
            <a:ext cx="1463756" cy="28825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35606" y="3709403"/>
            <a:ext cx="121611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CacheDispather</a:t>
            </a:r>
            <a:endParaRPr lang="ko-KR" altLang="en-US" sz="1000" dirty="0"/>
          </a:p>
        </p:txBody>
      </p:sp>
      <p:grpSp>
        <p:nvGrpSpPr>
          <p:cNvPr id="235" name="그룹 234"/>
          <p:cNvGrpSpPr/>
          <p:nvPr/>
        </p:nvGrpSpPr>
        <p:grpSpPr>
          <a:xfrm>
            <a:off x="3275856" y="5990482"/>
            <a:ext cx="1368152" cy="606870"/>
            <a:chOff x="3131840" y="5990482"/>
            <a:chExt cx="1368152" cy="606870"/>
          </a:xfrm>
        </p:grpSpPr>
        <p:sp>
          <p:nvSpPr>
            <p:cNvPr id="92" name="직사각형 91"/>
            <p:cNvSpPr/>
            <p:nvPr/>
          </p:nvSpPr>
          <p:spPr>
            <a:xfrm>
              <a:off x="3131840" y="6237312"/>
              <a:ext cx="1368152" cy="36004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</a:rPr>
                <a:t>PoseResponse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en-US" altLang="ko-KR" sz="900" dirty="0" err="1" smtClean="0">
                  <a:solidFill>
                    <a:schemeClr val="tx1"/>
                  </a:solidFill>
                </a:rPr>
                <a:t>PostError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31840" y="5990482"/>
              <a:ext cx="1368152" cy="2462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IF </a:t>
              </a:r>
              <a:r>
                <a:rPr lang="en-US" altLang="ko-KR" sz="1000" dirty="0" err="1" smtClean="0"/>
                <a:t>ResponseDelivery</a:t>
              </a:r>
              <a:endParaRPr lang="ko-KR" altLang="en-US" sz="1000" dirty="0"/>
            </a:p>
          </p:txBody>
        </p:sp>
      </p:grpSp>
      <p:cxnSp>
        <p:nvCxnSpPr>
          <p:cNvPr id="95" name="직선 화살표 연결선 94"/>
          <p:cNvCxnSpPr>
            <a:stCxn id="282" idx="1"/>
          </p:cNvCxnSpPr>
          <p:nvPr/>
        </p:nvCxnSpPr>
        <p:spPr>
          <a:xfrm flipH="1">
            <a:off x="5348148" y="2399983"/>
            <a:ext cx="722537" cy="42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70" idx="2"/>
            <a:endCxn id="72" idx="0"/>
          </p:cNvCxnSpPr>
          <p:nvPr/>
        </p:nvCxnSpPr>
        <p:spPr>
          <a:xfrm>
            <a:off x="1638763" y="5912524"/>
            <a:ext cx="3941" cy="10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90907" y="4681736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98737" y="5260335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30797" y="579045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2846" y="4298682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130786" y="4797152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096122" y="5418762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109" name="꺾인 연결선 108"/>
          <p:cNvCxnSpPr>
            <a:stCxn id="70" idx="3"/>
          </p:cNvCxnSpPr>
          <p:nvPr/>
        </p:nvCxnSpPr>
        <p:spPr>
          <a:xfrm flipH="1">
            <a:off x="2096122" y="5696500"/>
            <a:ext cx="220034" cy="284541"/>
          </a:xfrm>
          <a:prstGeom prst="bentConnector4">
            <a:avLst>
              <a:gd name="adj1" fmla="val -103893"/>
              <a:gd name="adj2" fmla="val 44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83756" y="4022018"/>
            <a:ext cx="1317896" cy="18002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Cache get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>
            <a:stCxn id="119" idx="2"/>
            <a:endCxn id="68" idx="0"/>
          </p:cNvCxnSpPr>
          <p:nvPr/>
        </p:nvCxnSpPr>
        <p:spPr>
          <a:xfrm flipH="1">
            <a:off x="1638763" y="4202038"/>
            <a:ext cx="3941" cy="9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5027828" y="3516598"/>
            <a:ext cx="1737000" cy="3048492"/>
            <a:chOff x="5652120" y="3501008"/>
            <a:chExt cx="1737000" cy="3048492"/>
          </a:xfrm>
        </p:grpSpPr>
        <p:grpSp>
          <p:nvGrpSpPr>
            <p:cNvPr id="142" name="그룹 141"/>
            <p:cNvGrpSpPr/>
            <p:nvPr/>
          </p:nvGrpSpPr>
          <p:grpSpPr>
            <a:xfrm>
              <a:off x="5775622" y="3661551"/>
              <a:ext cx="1613498" cy="2887949"/>
              <a:chOff x="5775622" y="3661551"/>
              <a:chExt cx="1613498" cy="2887949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5775623" y="3905082"/>
                <a:ext cx="1613497" cy="264441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775622" y="3661551"/>
                <a:ext cx="1307850" cy="2462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NetworkDispather</a:t>
                </a:r>
                <a:endParaRPr lang="ko-KR" altLang="en-US" sz="1000" dirty="0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5743919" y="3609913"/>
              <a:ext cx="1613498" cy="2887949"/>
              <a:chOff x="5775622" y="3661551"/>
              <a:chExt cx="1613498" cy="2887949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5775623" y="3905082"/>
                <a:ext cx="1613497" cy="264441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775622" y="3661551"/>
                <a:ext cx="1307850" cy="2462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NetworkDispather</a:t>
                </a:r>
                <a:endParaRPr lang="ko-KR" altLang="en-US" sz="1000" dirty="0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5710358" y="3565387"/>
              <a:ext cx="1613498" cy="2887949"/>
              <a:chOff x="5775622" y="3661551"/>
              <a:chExt cx="1613498" cy="2887949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775623" y="3905082"/>
                <a:ext cx="1613497" cy="264441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5775622" y="3661551"/>
                <a:ext cx="1307850" cy="2462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NetworkDispather</a:t>
                </a:r>
                <a:endParaRPr lang="ko-KR" altLang="en-US" sz="1000" dirty="0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5652120" y="3501008"/>
              <a:ext cx="1613498" cy="2887949"/>
              <a:chOff x="5775622" y="3661551"/>
              <a:chExt cx="1613498" cy="2887949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775623" y="3905082"/>
                <a:ext cx="1613497" cy="264441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775622" y="3661551"/>
                <a:ext cx="1307850" cy="2462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NetworkDispather</a:t>
                </a:r>
                <a:endParaRPr lang="ko-KR" altLang="en-US" sz="1000" dirty="0"/>
              </a:p>
            </p:txBody>
          </p:sp>
        </p:grpSp>
      </p:grpSp>
      <p:sp>
        <p:nvSpPr>
          <p:cNvPr id="159" name="직사각형 158"/>
          <p:cNvSpPr/>
          <p:nvPr/>
        </p:nvSpPr>
        <p:spPr>
          <a:xfrm>
            <a:off x="7380312" y="3963862"/>
            <a:ext cx="1206628" cy="36004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performRequest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380312" y="3717032"/>
            <a:ext cx="12066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IF Network</a:t>
            </a:r>
            <a:endParaRPr lang="ko-KR" altLang="en-US" sz="1000" dirty="0"/>
          </a:p>
        </p:txBody>
      </p:sp>
      <p:sp>
        <p:nvSpPr>
          <p:cNvPr id="163" name="직사각형 162"/>
          <p:cNvSpPr/>
          <p:nvPr/>
        </p:nvSpPr>
        <p:spPr>
          <a:xfrm>
            <a:off x="5175629" y="4269718"/>
            <a:ext cx="1317896" cy="2288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http request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163" idx="3"/>
            <a:endCxn id="159" idx="1"/>
          </p:cNvCxnSpPr>
          <p:nvPr/>
        </p:nvCxnSpPr>
        <p:spPr>
          <a:xfrm flipV="1">
            <a:off x="6493525" y="4143882"/>
            <a:ext cx="886787" cy="2402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5175629" y="4631036"/>
            <a:ext cx="1317896" cy="2288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Response </a:t>
            </a:r>
            <a:r>
              <a:rPr lang="en-US" altLang="ko-KR" sz="900" dirty="0">
                <a:solidFill>
                  <a:schemeClr val="tx1"/>
                </a:solidFill>
              </a:rPr>
              <a:t>parse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347864" y="5157192"/>
            <a:ext cx="927350" cy="36004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parseNetwork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Response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347864" y="4910362"/>
            <a:ext cx="92735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AB Request</a:t>
            </a:r>
            <a:endParaRPr lang="ko-KR" altLang="en-US" sz="1000" dirty="0"/>
          </a:p>
        </p:txBody>
      </p:sp>
      <p:sp>
        <p:nvSpPr>
          <p:cNvPr id="190" name="직사각형 189"/>
          <p:cNvSpPr/>
          <p:nvPr/>
        </p:nvSpPr>
        <p:spPr>
          <a:xfrm>
            <a:off x="981812" y="6337895"/>
            <a:ext cx="1317896" cy="18002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Post Response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72" idx="2"/>
            <a:endCxn id="190" idx="0"/>
          </p:cNvCxnSpPr>
          <p:nvPr/>
        </p:nvCxnSpPr>
        <p:spPr>
          <a:xfrm flipH="1">
            <a:off x="1640760" y="6232738"/>
            <a:ext cx="1944" cy="105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72" idx="3"/>
            <a:endCxn id="186" idx="1"/>
          </p:cNvCxnSpPr>
          <p:nvPr/>
        </p:nvCxnSpPr>
        <p:spPr>
          <a:xfrm flipV="1">
            <a:off x="2301652" y="5337212"/>
            <a:ext cx="1046212" cy="789801"/>
          </a:xfrm>
          <a:prstGeom prst="bentConnector3">
            <a:avLst>
              <a:gd name="adj1" fmla="val 773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endCxn id="184" idx="0"/>
          </p:cNvCxnSpPr>
          <p:nvPr/>
        </p:nvCxnSpPr>
        <p:spPr>
          <a:xfrm>
            <a:off x="5834577" y="4498615"/>
            <a:ext cx="0" cy="13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84" idx="1"/>
            <a:endCxn id="186" idx="3"/>
          </p:cNvCxnSpPr>
          <p:nvPr/>
        </p:nvCxnSpPr>
        <p:spPr>
          <a:xfrm rot="10800000" flipV="1">
            <a:off x="4275215" y="4745484"/>
            <a:ext cx="900415" cy="591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5195146" y="5026850"/>
            <a:ext cx="1317896" cy="2288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Put cache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198172" y="5360343"/>
            <a:ext cx="1317896" cy="2288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Post Response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39" name="꺾인 연결선 238"/>
          <p:cNvCxnSpPr>
            <a:stCxn id="190" idx="3"/>
            <a:endCxn id="92" idx="1"/>
          </p:cNvCxnSpPr>
          <p:nvPr/>
        </p:nvCxnSpPr>
        <p:spPr>
          <a:xfrm flipV="1">
            <a:off x="2299708" y="6417332"/>
            <a:ext cx="976148" cy="105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84" idx="2"/>
            <a:endCxn id="232" idx="0"/>
          </p:cNvCxnSpPr>
          <p:nvPr/>
        </p:nvCxnSpPr>
        <p:spPr>
          <a:xfrm>
            <a:off x="5834577" y="4859933"/>
            <a:ext cx="19517" cy="166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endCxn id="233" idx="0"/>
          </p:cNvCxnSpPr>
          <p:nvPr/>
        </p:nvCxnSpPr>
        <p:spPr>
          <a:xfrm>
            <a:off x="5857120" y="5255747"/>
            <a:ext cx="0" cy="104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꺾인 연결선 248"/>
          <p:cNvCxnSpPr>
            <a:stCxn id="233" idx="1"/>
            <a:endCxn id="92" idx="3"/>
          </p:cNvCxnSpPr>
          <p:nvPr/>
        </p:nvCxnSpPr>
        <p:spPr>
          <a:xfrm rot="10800000" flipV="1">
            <a:off x="4644008" y="5474792"/>
            <a:ext cx="554164" cy="94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7397820" y="4827958"/>
            <a:ext cx="1206628" cy="36004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performRequest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397820" y="4581128"/>
            <a:ext cx="12066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IF </a:t>
            </a:r>
            <a:r>
              <a:rPr lang="en-US" altLang="ko-KR" sz="1000" dirty="0" err="1" smtClean="0"/>
              <a:t>HttpStack</a:t>
            </a:r>
            <a:endParaRPr lang="ko-KR" altLang="en-US" sz="1000" dirty="0"/>
          </a:p>
        </p:txBody>
      </p:sp>
      <p:cxnSp>
        <p:nvCxnSpPr>
          <p:cNvPr id="255" name="꺾인 연결선 254"/>
          <p:cNvCxnSpPr>
            <a:stCxn id="159" idx="2"/>
            <a:endCxn id="254" idx="0"/>
          </p:cNvCxnSpPr>
          <p:nvPr/>
        </p:nvCxnSpPr>
        <p:spPr>
          <a:xfrm rot="16200000" flipH="1">
            <a:off x="7863767" y="4443761"/>
            <a:ext cx="257226" cy="175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5185387" y="3863532"/>
            <a:ext cx="1317896" cy="2288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Request take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0" name="직선 화살표 연결선 259"/>
          <p:cNvCxnSpPr>
            <a:stCxn id="259" idx="2"/>
            <a:endCxn id="163" idx="0"/>
          </p:cNvCxnSpPr>
          <p:nvPr/>
        </p:nvCxnSpPr>
        <p:spPr>
          <a:xfrm flipH="1">
            <a:off x="5834577" y="4092429"/>
            <a:ext cx="9758" cy="17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36" idx="3"/>
            <a:endCxn id="259" idx="1"/>
          </p:cNvCxnSpPr>
          <p:nvPr/>
        </p:nvCxnSpPr>
        <p:spPr>
          <a:xfrm flipH="1">
            <a:off x="5185387" y="2813983"/>
            <a:ext cx="322717" cy="1163998"/>
          </a:xfrm>
          <a:prstGeom prst="bentConnector5">
            <a:avLst>
              <a:gd name="adj1" fmla="val -70836"/>
              <a:gd name="adj2" fmla="val 49723"/>
              <a:gd name="adj3" fmla="val 321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3419872" y="3933056"/>
            <a:ext cx="711326" cy="36004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Put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Get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419872" y="3686226"/>
            <a:ext cx="71132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IF Cache</a:t>
            </a:r>
            <a:endParaRPr lang="ko-KR" altLang="en-US" sz="1000" dirty="0"/>
          </a:p>
        </p:txBody>
      </p:sp>
      <p:cxnSp>
        <p:nvCxnSpPr>
          <p:cNvPr id="272" name="꺾인 연결선 271"/>
          <p:cNvCxnSpPr>
            <a:stCxn id="269" idx="1"/>
            <a:endCxn id="119" idx="3"/>
          </p:cNvCxnSpPr>
          <p:nvPr/>
        </p:nvCxnSpPr>
        <p:spPr>
          <a:xfrm rot="10800000">
            <a:off x="2301652" y="4112028"/>
            <a:ext cx="1118220" cy="1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stCxn id="232" idx="1"/>
            <a:endCxn id="269" idx="3"/>
          </p:cNvCxnSpPr>
          <p:nvPr/>
        </p:nvCxnSpPr>
        <p:spPr>
          <a:xfrm rot="10800000">
            <a:off x="4131198" y="4113077"/>
            <a:ext cx="1063948" cy="1028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6070685" y="2276872"/>
            <a:ext cx="92735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AB Request</a:t>
            </a:r>
            <a:endParaRPr lang="ko-KR" altLang="en-US" sz="1000" dirty="0"/>
          </a:p>
        </p:txBody>
      </p:sp>
      <p:sp>
        <p:nvSpPr>
          <p:cNvPr id="299" name="순서도: 판단 298"/>
          <p:cNvSpPr/>
          <p:nvPr/>
        </p:nvSpPr>
        <p:spPr>
          <a:xfrm>
            <a:off x="756473" y="764704"/>
            <a:ext cx="1354786" cy="360040"/>
          </a:xfrm>
          <a:prstGeom prst="flowChartDecision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Should cache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0" name="직선 화살표 연결선 299"/>
          <p:cNvCxnSpPr>
            <a:stCxn id="299" idx="2"/>
            <a:endCxn id="11" idx="0"/>
          </p:cNvCxnSpPr>
          <p:nvPr/>
        </p:nvCxnSpPr>
        <p:spPr>
          <a:xfrm>
            <a:off x="1433866" y="1124744"/>
            <a:ext cx="9868" cy="18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305"/>
          <p:cNvCxnSpPr>
            <a:stCxn id="299" idx="3"/>
            <a:endCxn id="29" idx="1"/>
          </p:cNvCxnSpPr>
          <p:nvPr/>
        </p:nvCxnSpPr>
        <p:spPr>
          <a:xfrm>
            <a:off x="2111259" y="944724"/>
            <a:ext cx="1668653" cy="1869259"/>
          </a:xfrm>
          <a:prstGeom prst="bentConnector3">
            <a:avLst>
              <a:gd name="adj1" fmla="val 67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2146043" y="72805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110205" y="1100758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5168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" y="656903"/>
            <a:ext cx="9098585" cy="57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970051"/>
      </p:ext>
    </p:extLst>
  </p:cSld>
  <p:clrMapOvr>
    <a:masterClrMapping/>
  </p:clrMapOvr>
</p:sld>
</file>

<file path=ppt/theme/theme1.xml><?xml version="1.0" encoding="utf-8"?>
<a:theme xmlns:a="http://schemas.openxmlformats.org/drawingml/2006/main" name="workflow_voll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workflow_volley</Template>
  <TotalTime>405</TotalTime>
  <Words>70</Words>
  <Application>Microsoft Office PowerPoint</Application>
  <PresentationFormat>화면 슬라이드 쇼(4:3)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workflow_volley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NHNEnt</dc:creator>
  <cp:lastModifiedBy>NHNEnt</cp:lastModifiedBy>
  <cp:revision>10</cp:revision>
  <dcterms:created xsi:type="dcterms:W3CDTF">2014-06-12T03:02:06Z</dcterms:created>
  <dcterms:modified xsi:type="dcterms:W3CDTF">2014-06-12T09:47:45Z</dcterms:modified>
</cp:coreProperties>
</file>