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9" r:id="rId12"/>
    <p:sldId id="268" r:id="rId13"/>
    <p:sldId id="271" r:id="rId14"/>
    <p:sldId id="272" r:id="rId15"/>
    <p:sldId id="270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en.wikipedia.org/wiki/Districts_of_Madri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522515"/>
            <a:ext cx="9962017" cy="31350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Battle of 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3391399" cy="145965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Debesh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17Aug2020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8828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feature, which will help interested stakeholder to identify the surrounding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categories, neighborhoods,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…..continued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5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34023" y="1715679"/>
            <a:ext cx="7915214" cy="45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to show the Population histogram for all Madrid districts: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…..continued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98" y="1366968"/>
            <a:ext cx="9235985" cy="32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3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9700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Python and corresponding libraries, we identified that there are 21 districts in Madrid, along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corresponding area, population and density.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22054" y="1608137"/>
            <a:ext cx="4878746" cy="48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6760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identified that each district is having on an average 6~7 wards.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…..continued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8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38241" y="1347894"/>
            <a:ext cx="2132421" cy="51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corresponding wards for each district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…..continued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6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80113" y="1359761"/>
            <a:ext cx="4637807" cy="459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9856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Well, the purpose of this Python notebook is to identify the suitable location to stay. The tool will not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Good or Bad neighbor, but based on personal interest, whether you are looking for School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College, trade off between Shopping Mall and Supermarket, preference between Candy Store and Ice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Shop, looking for Restaurant or Bar, and many more.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the data point, 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Florium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one can also identify the near around venues 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97898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preferred to have a careful consideration before selecting a neighborhood, where one is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stay for some time. Though this report will not decide the best place but it’s up to individual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finalize.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going through the detailed analysis between districts, wards and areas, once can easily get a fair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surroundings and can conclude. Based on that, s/he can either put on advertise on the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media, or just can pay a visit to feel the ambience of the place.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2674" y="2050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27" y="2050869"/>
            <a:ext cx="6262493" cy="257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1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500" y="978562"/>
            <a:ext cx="1166857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Neighborhoods for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Staying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suitable location in Madrid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using Python &amp; Machine learning to identify the suitable place within surrounding areas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30044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98133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present era of Globalization, people are moving around the globe, knowing or without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knowing much about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destination and surrounding neighborhoods, where they are planning to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time – months to years.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made keeping in mind Madrid, Spain as a destination, where people are planning to visit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Madrid in near future – either for short span or long period.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can use this Python notebook, by changing the parameter, can browse through the Madrid Districts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Wards, will get to know about the surrounding venues and their categories, nearby locations, etc.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to be noted, this project and data analysis will guide to identify the right location to stay, based 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preference, but will not suggest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Good or Bad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neighbor. The decision totally depends 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interest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s/he is looking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School or College, trade off between Shopping Mall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Candy Store and Ice Cream Shop, looking for Restaurant or Bar,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157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2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100463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Madrid is the capital and most populous city of Spain. The city has almost 3.3 million inhabitants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metropolitan area population of approximately 6.5 million. It is the second-largest city in the European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(EU), surpassed only by Berlin, and its monocentric metropolitan area is the second-largest in the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surpassed only by Paris. The municipality covers 604.3 km2 (233.3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Madrid is a city of elegant boulevards and expansive, manicured parks and many more. It’s renowned for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repositories of European art, including the Prado Museum’s works by Goya, Velázquez and other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Spanish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masters. The heart of old Hapsburg Madrid is the portico-lined Plaza Mayor, and nearby is the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baroque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Royal Palace and Armory, displaying historic weaponry.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will try to find a suitable locations for staying, who is planning to relocate to Madrid for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based on his/her personal preferences of the surrounding neighborhoods and available venues.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data science mechanism to generate more information about the nearby venues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whereabouts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help stakeholders or interested people to take the decision and plan accordingly.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153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99888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related information about Madrid got downloaded from Wikipedia,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https://en.wikipedia.org/wiki/Districts_of_Madrid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extracted info like District, Area, Population, Density, corresponding Wards from the Wiki,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 &amp; Category details using Foursquare URL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https://foursquare.com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corresponding APIs.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used data Extraction from the wiki, Transformed based on the need of this analysis, and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Loaded into pandas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us find some data extraction sample in subsequent slides.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3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Districts: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.....continued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515560" y="1341117"/>
            <a:ext cx="6439720" cy="42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3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254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wise Ward count: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Data…..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2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98690" y="1340846"/>
            <a:ext cx="3778704" cy="47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23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wise Ward list: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…..continued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94" y="1347894"/>
            <a:ext cx="4287486" cy="45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179" y="978562"/>
            <a:ext cx="9834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of the project is Python, where we extensively used multiple important libraries, i.e. pandas,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geocoder, folium, and many more. Each one of the used library is having dedicated purpose.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pandas’ “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to read the information from wiki URL. 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extensively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data, i.e. transforming, cleansing,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handling helps to identify the District wise Ward wise Venue and the Category.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99247"/>
            <a:ext cx="12192000" cy="13447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1" y="287380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4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51360" y="3003494"/>
            <a:ext cx="5527663" cy="32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946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Century Gothic</vt:lpstr>
      <vt:lpstr>Times New Roman</vt:lpstr>
      <vt:lpstr>Wingdings</vt:lpstr>
      <vt:lpstr>Wingdings 3</vt:lpstr>
      <vt:lpstr>Slice</vt:lpstr>
      <vt:lpstr>IBM Capstone Project   The Battle of Neighborhoods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  The Battle of Neighborhoods</dc:title>
  <dc:creator>Roy, Debesh (Cognizant)</dc:creator>
  <cp:lastModifiedBy>Roy, Debesh (Cognizant)</cp:lastModifiedBy>
  <cp:revision>35</cp:revision>
  <dcterms:created xsi:type="dcterms:W3CDTF">2020-08-17T17:12:16Z</dcterms:created>
  <dcterms:modified xsi:type="dcterms:W3CDTF">2020-08-17T18:46:48Z</dcterms:modified>
</cp:coreProperties>
</file>