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70" r:id="rId4"/>
    <p:sldId id="264" r:id="rId5"/>
    <p:sldId id="268" r:id="rId6"/>
    <p:sldId id="269" r:id="rId7"/>
    <p:sldId id="263" r:id="rId8"/>
    <p:sldId id="267" r:id="rId9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09" autoAdjust="0"/>
  </p:normalViewPr>
  <p:slideViewPr>
    <p:cSldViewPr snapToGrid="0">
      <p:cViewPr varScale="1">
        <p:scale>
          <a:sx n="87" d="100"/>
          <a:sy n="87" d="100"/>
        </p:scale>
        <p:origin x="939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DBB949D-9E42-4154-AC3B-51929CA126CA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EF1B5A-0042-4E92-9D79-795A2C338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7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1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72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08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2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0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3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76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8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21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1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44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61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7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90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7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0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0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21.07.2020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Seminar Biomedical Image Analysis: Deep Learning –</a:t>
            </a:r>
          </a:p>
          <a:p>
            <a:r>
              <a:rPr lang="en-US" dirty="0">
                <a:solidFill>
                  <a:srgbClr val="000000"/>
                </a:solidFill>
              </a:rPr>
              <a:t>Quo Vadis, Action Recognition?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E6F9-123B-433A-9C5D-8FC2F268C9F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59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0C2EB-26A2-4C81-8B1F-64FBDD93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E4EA4FB-92AE-46ED-9EE9-59EC74F78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5400" noProof="0" dirty="0">
                <a:solidFill>
                  <a:srgbClr val="000000"/>
                </a:solidFill>
              </a:rPr>
              <a:t> </a:t>
            </a:r>
            <a:endParaRPr lang="de-DE" sz="5400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9DEFE049-51D6-44FC-B4D8-6342319391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86538" y="2369741"/>
            <a:ext cx="4352925" cy="3264693"/>
          </a:xfrm>
        </p:spPr>
      </p:pic>
      <p:sp>
        <p:nvSpPr>
          <p:cNvPr id="12" name="cdtTextBox 13 Id19"/>
          <p:cNvSpPr txBox="1"/>
          <p:nvPr>
            <p:custDataLst>
              <p:tags r:id="rId1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2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1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8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Mechanical</a:t>
            </a:r>
            <a:r>
              <a:rPr lang="de-DE" sz="4000" dirty="0"/>
              <a:t> design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034C9FDF-4597-4D9F-8485-E13C15DD5A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6" y="1825625"/>
            <a:ext cx="3516488" cy="4351338"/>
          </a:xfrm>
        </p:spPr>
      </p:pic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7AB834C6-5819-449F-A963-2C56A71E5F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Battery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in printed </a:t>
            </a:r>
            <a:r>
              <a:rPr lang="de-DE" dirty="0" err="1"/>
              <a:t>backpack</a:t>
            </a:r>
            <a:endParaRPr lang="de-DE" dirty="0"/>
          </a:p>
          <a:p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all Nano </a:t>
            </a:r>
            <a:r>
              <a:rPr lang="de-DE" dirty="0" err="1"/>
              <a:t>connectors</a:t>
            </a:r>
            <a:endParaRPr lang="de-DE" dirty="0"/>
          </a:p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sink</a:t>
            </a:r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2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0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Nano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AE0F46B-29C9-4094-902F-CB6AC18CE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" y="1825625"/>
            <a:ext cx="4141124" cy="3428735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4B3403-F84A-45B1-B685-58F5EF3289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Modern Linux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 err="1"/>
              <a:t>Overcome</a:t>
            </a:r>
            <a:r>
              <a:rPr lang="de-DE" dirty="0"/>
              <a:t> NAO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en-US" dirty="0"/>
              <a:t>Onboard power supply in the backpack</a:t>
            </a:r>
          </a:p>
          <a:p>
            <a:r>
              <a:rPr lang="de-DE" dirty="0"/>
              <a:t>GPU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greater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in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vision</a:t>
            </a:r>
            <a:endParaRPr lang="de-DE" dirty="0"/>
          </a:p>
          <a:p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3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6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System </a:t>
            </a:r>
            <a:r>
              <a:rPr lang="de-DE" sz="4000" dirty="0" err="1"/>
              <a:t>architecture</a:t>
            </a:r>
            <a:endParaRPr lang="de-DE" sz="4000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1C42820C-8CF8-49CA-9371-13896E3700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0" y="1286256"/>
            <a:ext cx="4547267" cy="4890707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D90DAB-7F38-4741-82DC-378484B213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Access Nano </a:t>
            </a:r>
            <a:r>
              <a:rPr lang="de-DE" dirty="0" err="1"/>
              <a:t>remotely</a:t>
            </a:r>
            <a:endParaRPr lang="de-DE" dirty="0"/>
          </a:p>
          <a:p>
            <a:r>
              <a:rPr lang="de-DE" dirty="0"/>
              <a:t>Docker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web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4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4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F3C6887-B306-44CE-BF72-26105C68E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0" y="1690687"/>
            <a:ext cx="10515599" cy="3689235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137459A-B0AA-4D53-8996-85371BC75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531841"/>
            <a:ext cx="10515599" cy="1325563"/>
          </a:xfrm>
        </p:spPr>
        <p:txBody>
          <a:bodyPr/>
          <a:lstStyle/>
          <a:p>
            <a:r>
              <a:rPr lang="de-DE" dirty="0"/>
              <a:t>Caching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few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seconds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internet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5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Webapp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C47B8BE-73AF-4F4A-9AAE-129A85802E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1" y="1825625"/>
            <a:ext cx="5181600" cy="3319688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137459A-B0AA-4D53-8996-85371BC75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UI5 front-end (JS)</a:t>
            </a:r>
          </a:p>
          <a:p>
            <a:r>
              <a:rPr lang="de-DE" dirty="0" err="1"/>
              <a:t>Flask</a:t>
            </a:r>
            <a:r>
              <a:rPr lang="de-DE" dirty="0"/>
              <a:t> back-end (Python)</a:t>
            </a:r>
          </a:p>
          <a:p>
            <a:r>
              <a:rPr lang="de-DE" dirty="0"/>
              <a:t>See </a:t>
            </a:r>
            <a:r>
              <a:rPr lang="de-DE" dirty="0" err="1"/>
              <a:t>video</a:t>
            </a:r>
            <a:endParaRPr lang="de-DE" dirty="0"/>
          </a:p>
          <a:p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6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6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Depth </a:t>
            </a:r>
            <a:r>
              <a:rPr lang="de-DE" sz="4000" dirty="0" err="1"/>
              <a:t>estimation</a:t>
            </a:r>
            <a:r>
              <a:rPr lang="de-DE" sz="4000" dirty="0"/>
              <a:t> in </a:t>
            </a:r>
            <a:r>
              <a:rPr lang="de-DE" sz="4000" dirty="0" err="1"/>
              <a:t>video</a:t>
            </a:r>
            <a:r>
              <a:rPr lang="de-DE" sz="4000" dirty="0"/>
              <a:t> stream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14B48C-F39F-42E6-8E53-1C545816FC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2067503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FDE52-23A6-4A73-917B-D947086CAE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dataclass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 err="1"/>
              <a:t>ALVideoDevice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NAOqi</a:t>
            </a:r>
            <a:r>
              <a:rPr lang="de-DE" dirty="0"/>
              <a:t>-API</a:t>
            </a:r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7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1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Benefits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Easy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step-by-step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Reuse, </a:t>
            </a:r>
            <a:r>
              <a:rPr lang="de-DE" dirty="0" err="1"/>
              <a:t>modify</a:t>
            </a:r>
            <a:r>
              <a:rPr lang="de-DE" dirty="0"/>
              <a:t>,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webapp</a:t>
            </a:r>
            <a:r>
              <a:rPr lang="de-DE" dirty="0"/>
              <a:t> and Docker </a:t>
            </a:r>
            <a:r>
              <a:rPr lang="de-DE" dirty="0" err="1"/>
              <a:t>image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Ready-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in </a:t>
            </a:r>
            <a:r>
              <a:rPr lang="de-DE" dirty="0" err="1"/>
              <a:t>video</a:t>
            </a:r>
            <a:r>
              <a:rPr lang="de-DE" dirty="0"/>
              <a:t> stream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8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09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67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Mechanical design</vt:lpstr>
      <vt:lpstr>Nano</vt:lpstr>
      <vt:lpstr>System architecture</vt:lpstr>
      <vt:lpstr>Docker</vt:lpstr>
      <vt:lpstr>Webapp</vt:lpstr>
      <vt:lpstr>Depth estimation in video stream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Nano-backpack designed for humanoid NAO robot</dc:title>
  <dc:creator>Alexander Barth;Royden Wagner</dc:creator>
  <cp:lastModifiedBy>Alexander Barth</cp:lastModifiedBy>
  <cp:revision>92</cp:revision>
  <cp:lastPrinted>2020-07-14T21:30:32Z</cp:lastPrinted>
  <dcterms:created xsi:type="dcterms:W3CDTF">2020-07-01T19:45:50Z</dcterms:created>
  <dcterms:modified xsi:type="dcterms:W3CDTF">2020-12-09T22:50:34Z</dcterms:modified>
</cp:coreProperties>
</file>