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3"/>
  </p:notesMasterIdLst>
  <p:sldIdLst>
    <p:sldId id="256" r:id="rId2"/>
    <p:sldId id="258" r:id="rId3"/>
    <p:sldId id="273" r:id="rId4"/>
    <p:sldId id="261" r:id="rId5"/>
    <p:sldId id="262" r:id="rId6"/>
    <p:sldId id="272" r:id="rId7"/>
    <p:sldId id="263" r:id="rId8"/>
    <p:sldId id="264" r:id="rId9"/>
    <p:sldId id="267" r:id="rId10"/>
    <p:sldId id="297" r:id="rId11"/>
    <p:sldId id="275" r:id="rId12"/>
  </p:sldIdLst>
  <p:sldSz cx="9144000" cy="5143500" type="screen16x9"/>
  <p:notesSz cx="6858000" cy="9144000"/>
  <p:embeddedFontLst>
    <p:embeddedFont>
      <p:font typeface="IBM Plex Serif SemiBold" panose="02060703050406000203" pitchFamily="18" charset="0"/>
      <p:bold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Sora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81EF"/>
    <a:srgbClr val="000000"/>
    <a:srgbClr val="88A9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1D6ED4-3E33-4910-837F-8CD56B7A0D3B}" v="60" dt="2025-09-26T20:14:16.311"/>
    <p1510:client id="{D42E078B-1DB3-4555-8788-DC30D6CBDCF9}" v="250" dt="2025-09-26T03:09:44.618"/>
  </p1510:revLst>
</p1510:revInfo>
</file>

<file path=ppt/tableStyles.xml><?xml version="1.0" encoding="utf-8"?>
<a:tblStyleLst xmlns:a="http://schemas.openxmlformats.org/drawingml/2006/main" def="{D5173650-9BD4-4938-8B7F-084EE2AF18A5}">
  <a:tblStyle styleId="{D5173650-9BD4-4938-8B7F-084EE2AF18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0353F0E-BFF6-49C3-B510-C3AC58D5FED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134" y="3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e Veloso Salazar" userId="73dc50c8d22f1939" providerId="LiveId" clId="{2B59549F-F7DB-4C98-B22A-53693EB4D923}"/>
    <pc:docChg chg="undo custSel addSld delSld modSld sldOrd delMainMaster">
      <pc:chgData name="Rene Veloso Salazar" userId="73dc50c8d22f1939" providerId="LiveId" clId="{2B59549F-F7DB-4C98-B22A-53693EB4D923}" dt="2025-09-27T02:32:53.814" v="4177" actId="1076"/>
      <pc:docMkLst>
        <pc:docMk/>
      </pc:docMkLst>
      <pc:sldChg chg="addSp delSp modSp mod">
        <pc:chgData name="Rene Veloso Salazar" userId="73dc50c8d22f1939" providerId="LiveId" clId="{2B59549F-F7DB-4C98-B22A-53693EB4D923}" dt="2025-09-26T13:50:28.643" v="3623" actId="20577"/>
        <pc:sldMkLst>
          <pc:docMk/>
          <pc:sldMk cId="0" sldId="256"/>
        </pc:sldMkLst>
        <pc:spChg chg="mod">
          <ac:chgData name="Rene Veloso Salazar" userId="73dc50c8d22f1939" providerId="LiveId" clId="{2B59549F-F7DB-4C98-B22A-53693EB4D923}" dt="2025-09-25T22:39:25.505" v="445" actId="1038"/>
          <ac:spMkLst>
            <pc:docMk/>
            <pc:sldMk cId="0" sldId="256"/>
            <ac:spMk id="710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6T13:50:28.643" v="3623" actId="20577"/>
          <ac:spMkLst>
            <pc:docMk/>
            <pc:sldMk cId="0" sldId="256"/>
            <ac:spMk id="711" creationId="{00000000-0000-0000-0000-000000000000}"/>
          </ac:spMkLst>
        </pc:spChg>
        <pc:grpChg chg="add del mod">
          <ac:chgData name="Rene Veloso Salazar" userId="73dc50c8d22f1939" providerId="LiveId" clId="{2B59549F-F7DB-4C98-B22A-53693EB4D923}" dt="2025-09-25T22:37:08.475" v="211" actId="1076"/>
          <ac:grpSpMkLst>
            <pc:docMk/>
            <pc:sldMk cId="0" sldId="256"/>
            <ac:grpSpMk id="712" creationId="{00000000-0000-0000-0000-000000000000}"/>
          </ac:grpSpMkLst>
        </pc:grpChg>
      </pc:sldChg>
      <pc:sldChg chg="del">
        <pc:chgData name="Rene Veloso Salazar" userId="73dc50c8d22f1939" providerId="LiveId" clId="{2B59549F-F7DB-4C98-B22A-53693EB4D923}" dt="2025-09-25T22:39:40.433" v="446" actId="47"/>
        <pc:sldMkLst>
          <pc:docMk/>
          <pc:sldMk cId="0" sldId="257"/>
        </pc:sldMkLst>
      </pc:sldChg>
      <pc:sldChg chg="addSp delSp modSp mod">
        <pc:chgData name="Rene Veloso Salazar" userId="73dc50c8d22f1939" providerId="LiveId" clId="{2B59549F-F7DB-4C98-B22A-53693EB4D923}" dt="2025-09-26T14:18:55.593" v="3655" actId="20577"/>
        <pc:sldMkLst>
          <pc:docMk/>
          <pc:sldMk cId="0" sldId="258"/>
        </pc:sldMkLst>
        <pc:spChg chg="add mod">
          <ac:chgData name="Rene Veloso Salazar" userId="73dc50c8d22f1939" providerId="LiveId" clId="{2B59549F-F7DB-4C98-B22A-53693EB4D923}" dt="2025-09-25T22:42:54.971" v="592" actId="1076"/>
          <ac:spMkLst>
            <pc:docMk/>
            <pc:sldMk cId="0" sldId="258"/>
            <ac:spMk id="2" creationId="{8A28049A-2EFB-8B66-D49B-2A36F98E570E}"/>
          </ac:spMkLst>
        </pc:spChg>
        <pc:spChg chg="add mod">
          <ac:chgData name="Rene Veloso Salazar" userId="73dc50c8d22f1939" providerId="LiveId" clId="{2B59549F-F7DB-4C98-B22A-53693EB4D923}" dt="2025-09-26T14:18:55.593" v="3655" actId="20577"/>
          <ac:spMkLst>
            <pc:docMk/>
            <pc:sldMk cId="0" sldId="258"/>
            <ac:spMk id="3" creationId="{D3218748-F2E9-277B-3ECC-46D6CCBF86C5}"/>
          </ac:spMkLst>
        </pc:spChg>
        <pc:spChg chg="add mod">
          <ac:chgData name="Rene Veloso Salazar" userId="73dc50c8d22f1939" providerId="LiveId" clId="{2B59549F-F7DB-4C98-B22A-53693EB4D923}" dt="2025-09-25T22:44:58.258" v="725" actId="20577"/>
          <ac:spMkLst>
            <pc:docMk/>
            <pc:sldMk cId="0" sldId="258"/>
            <ac:spMk id="4" creationId="{0BF47955-6D0F-E836-9A0C-494A77681D6B}"/>
          </ac:spMkLst>
        </pc:spChg>
        <pc:spChg chg="add mod">
          <ac:chgData name="Rene Veloso Salazar" userId="73dc50c8d22f1939" providerId="LiveId" clId="{2B59549F-F7DB-4C98-B22A-53693EB4D923}" dt="2025-09-25T22:45:27.567" v="766" actId="14100"/>
          <ac:spMkLst>
            <pc:docMk/>
            <pc:sldMk cId="0" sldId="258"/>
            <ac:spMk id="5" creationId="{DA5097AC-82C5-F402-C1A5-C847AA28D384}"/>
          </ac:spMkLst>
        </pc:spChg>
        <pc:spChg chg="mod">
          <ac:chgData name="Rene Veloso Salazar" userId="73dc50c8d22f1939" providerId="LiveId" clId="{2B59549F-F7DB-4C98-B22A-53693EB4D923}" dt="2025-09-25T23:10:38.961" v="1209" actId="20577"/>
          <ac:spMkLst>
            <pc:docMk/>
            <pc:sldMk cId="0" sldId="258"/>
            <ac:spMk id="1071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5T22:42:59.741" v="594" actId="20577"/>
          <ac:spMkLst>
            <pc:docMk/>
            <pc:sldMk cId="0" sldId="258"/>
            <ac:spMk id="1073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5T22:44:05.898" v="666" actId="20577"/>
          <ac:spMkLst>
            <pc:docMk/>
            <pc:sldMk cId="0" sldId="258"/>
            <ac:spMk id="1075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5T22:44:08.906" v="668" actId="20577"/>
          <ac:spMkLst>
            <pc:docMk/>
            <pc:sldMk cId="0" sldId="258"/>
            <ac:spMk id="1077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5T22:40:41.536" v="476" actId="20577"/>
          <ac:spMkLst>
            <pc:docMk/>
            <pc:sldMk cId="0" sldId="258"/>
            <ac:spMk id="1078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5T23:10:19.429" v="1189" actId="14100"/>
          <ac:spMkLst>
            <pc:docMk/>
            <pc:sldMk cId="0" sldId="258"/>
            <ac:spMk id="1079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5T22:41:44.325" v="555" actId="20577"/>
          <ac:spMkLst>
            <pc:docMk/>
            <pc:sldMk cId="0" sldId="258"/>
            <ac:spMk id="1080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6T14:18:42.944" v="3646" actId="14100"/>
          <ac:spMkLst>
            <pc:docMk/>
            <pc:sldMk cId="0" sldId="258"/>
            <ac:spMk id="1081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6T14:18:35.710" v="3644"/>
          <ac:spMkLst>
            <pc:docMk/>
            <pc:sldMk cId="0" sldId="258"/>
            <ac:spMk id="1082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6T14:17:17.643" v="3641" actId="14100"/>
          <ac:spMkLst>
            <pc:docMk/>
            <pc:sldMk cId="0" sldId="258"/>
            <ac:spMk id="1083" creationId="{00000000-0000-0000-0000-000000000000}"/>
          </ac:spMkLst>
        </pc:spChg>
      </pc:sldChg>
      <pc:sldChg chg="del ord">
        <pc:chgData name="Rene Veloso Salazar" userId="73dc50c8d22f1939" providerId="LiveId" clId="{2B59549F-F7DB-4C98-B22A-53693EB4D923}" dt="2025-09-26T13:47:32.441" v="3534" actId="47"/>
        <pc:sldMkLst>
          <pc:docMk/>
          <pc:sldMk cId="0" sldId="259"/>
        </pc:sldMkLst>
      </pc:sldChg>
      <pc:sldChg chg="del ord">
        <pc:chgData name="Rene Veloso Salazar" userId="73dc50c8d22f1939" providerId="LiveId" clId="{2B59549F-F7DB-4C98-B22A-53693EB4D923}" dt="2025-09-26T13:47:30.208" v="3530" actId="47"/>
        <pc:sldMkLst>
          <pc:docMk/>
          <pc:sldMk cId="0" sldId="260"/>
        </pc:sldMkLst>
      </pc:sldChg>
      <pc:sldChg chg="addSp delSp modSp mod modAnim">
        <pc:chgData name="Rene Veloso Salazar" userId="73dc50c8d22f1939" providerId="LiveId" clId="{2B59549F-F7DB-4C98-B22A-53693EB4D923}" dt="2025-09-25T23:15:08.358" v="1547"/>
        <pc:sldMkLst>
          <pc:docMk/>
          <pc:sldMk cId="0" sldId="261"/>
        </pc:sldMkLst>
        <pc:spChg chg="add mod">
          <ac:chgData name="Rene Veloso Salazar" userId="73dc50c8d22f1939" providerId="LiveId" clId="{2B59549F-F7DB-4C98-B22A-53693EB4D923}" dt="2025-09-25T23:14:37.739" v="1544" actId="1036"/>
          <ac:spMkLst>
            <pc:docMk/>
            <pc:sldMk cId="0" sldId="261"/>
            <ac:spMk id="2" creationId="{01D904B8-4E33-5B3D-1EC5-C32C5E730A93}"/>
          </ac:spMkLst>
        </pc:spChg>
        <pc:spChg chg="add mod">
          <ac:chgData name="Rene Veloso Salazar" userId="73dc50c8d22f1939" providerId="LiveId" clId="{2B59549F-F7DB-4C98-B22A-53693EB4D923}" dt="2025-09-25T23:14:37.739" v="1544" actId="1036"/>
          <ac:spMkLst>
            <pc:docMk/>
            <pc:sldMk cId="0" sldId="261"/>
            <ac:spMk id="3" creationId="{F4D1F41E-A3E4-B843-55C4-A0638608D50D}"/>
          </ac:spMkLst>
        </pc:spChg>
        <pc:spChg chg="mod">
          <ac:chgData name="Rene Veloso Salazar" userId="73dc50c8d22f1939" providerId="LiveId" clId="{2B59549F-F7DB-4C98-B22A-53693EB4D923}" dt="2025-09-25T23:13:21.815" v="1416" actId="1035"/>
          <ac:spMkLst>
            <pc:docMk/>
            <pc:sldMk cId="0" sldId="261"/>
            <ac:spMk id="1499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5T23:10:52.346" v="1235" actId="20577"/>
          <ac:spMkLst>
            <pc:docMk/>
            <pc:sldMk cId="0" sldId="261"/>
            <ac:spMk id="1500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5T23:13:21.815" v="1416" actId="1035"/>
          <ac:spMkLst>
            <pc:docMk/>
            <pc:sldMk cId="0" sldId="261"/>
            <ac:spMk id="1501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5T23:13:21.815" v="1416" actId="1035"/>
          <ac:spMkLst>
            <pc:docMk/>
            <pc:sldMk cId="0" sldId="261"/>
            <ac:spMk id="1502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5T23:13:41.201" v="1424" actId="20577"/>
          <ac:spMkLst>
            <pc:docMk/>
            <pc:sldMk cId="0" sldId="261"/>
            <ac:spMk id="1503" creationId="{00000000-0000-0000-0000-000000000000}"/>
          </ac:spMkLst>
        </pc:spChg>
      </pc:sldChg>
      <pc:sldChg chg="addSp delSp modSp mod">
        <pc:chgData name="Rene Veloso Salazar" userId="73dc50c8d22f1939" providerId="LiveId" clId="{2B59549F-F7DB-4C98-B22A-53693EB4D923}" dt="2025-09-25T23:20:48.996" v="1784" actId="1076"/>
        <pc:sldMkLst>
          <pc:docMk/>
          <pc:sldMk cId="0" sldId="262"/>
        </pc:sldMkLst>
        <pc:spChg chg="mod">
          <ac:chgData name="Rene Veloso Salazar" userId="73dc50c8d22f1939" providerId="LiveId" clId="{2B59549F-F7DB-4C98-B22A-53693EB4D923}" dt="2025-09-25T23:17:14.708" v="1615"/>
          <ac:spMkLst>
            <pc:docMk/>
            <pc:sldMk cId="0" sldId="262"/>
            <ac:spMk id="11" creationId="{4A025580-BF1D-7B52-6224-2722D4A8F65C}"/>
          </ac:spMkLst>
        </pc:spChg>
        <pc:spChg chg="mod">
          <ac:chgData name="Rene Veloso Salazar" userId="73dc50c8d22f1939" providerId="LiveId" clId="{2B59549F-F7DB-4C98-B22A-53693EB4D923}" dt="2025-09-25T23:17:14.708" v="1615"/>
          <ac:spMkLst>
            <pc:docMk/>
            <pc:sldMk cId="0" sldId="262"/>
            <ac:spMk id="12" creationId="{743806A5-570D-94E5-5662-8EC1B97836C7}"/>
          </ac:spMkLst>
        </pc:spChg>
        <pc:spChg chg="add mod">
          <ac:chgData name="Rene Veloso Salazar" userId="73dc50c8d22f1939" providerId="LiveId" clId="{2B59549F-F7DB-4C98-B22A-53693EB4D923}" dt="2025-09-25T23:20:39.924" v="1774" actId="1036"/>
          <ac:spMkLst>
            <pc:docMk/>
            <pc:sldMk cId="0" sldId="262"/>
            <ac:spMk id="13" creationId="{95C7BDBD-E0B4-77B1-F549-A26EAFAD58F8}"/>
          </ac:spMkLst>
        </pc:spChg>
        <pc:spChg chg="mod">
          <ac:chgData name="Rene Veloso Salazar" userId="73dc50c8d22f1939" providerId="LiveId" clId="{2B59549F-F7DB-4C98-B22A-53693EB4D923}" dt="2025-09-25T23:15:55.888" v="1606" actId="20577"/>
          <ac:spMkLst>
            <pc:docMk/>
            <pc:sldMk cId="0" sldId="262"/>
            <ac:spMk id="1591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5T23:20:39.924" v="1774" actId="1036"/>
          <ac:spMkLst>
            <pc:docMk/>
            <pc:sldMk cId="0" sldId="262"/>
            <ac:spMk id="1596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5T23:20:45.221" v="1783" actId="1036"/>
          <ac:spMkLst>
            <pc:docMk/>
            <pc:sldMk cId="0" sldId="262"/>
            <ac:spMk id="1597" creationId="{00000000-0000-0000-0000-000000000000}"/>
          </ac:spMkLst>
        </pc:spChg>
        <pc:grpChg chg="add mod ord">
          <ac:chgData name="Rene Veloso Salazar" userId="73dc50c8d22f1939" providerId="LiveId" clId="{2B59549F-F7DB-4C98-B22A-53693EB4D923}" dt="2025-09-25T23:20:45.221" v="1783" actId="1036"/>
          <ac:grpSpMkLst>
            <pc:docMk/>
            <pc:sldMk cId="0" sldId="262"/>
            <ac:grpSpMk id="10" creationId="{7903EACE-2AFD-52CE-36DE-9B924680D104}"/>
          </ac:grpSpMkLst>
        </pc:grpChg>
        <pc:grpChg chg="mod">
          <ac:chgData name="Rene Veloso Salazar" userId="73dc50c8d22f1939" providerId="LiveId" clId="{2B59549F-F7DB-4C98-B22A-53693EB4D923}" dt="2025-09-25T23:20:48.996" v="1784" actId="1076"/>
          <ac:grpSpMkLst>
            <pc:docMk/>
            <pc:sldMk cId="0" sldId="262"/>
            <ac:grpSpMk id="1598" creationId="{00000000-0000-0000-0000-000000000000}"/>
          </ac:grpSpMkLst>
        </pc:grpChg>
      </pc:sldChg>
      <pc:sldChg chg="addSp delSp modSp mod">
        <pc:chgData name="Rene Veloso Salazar" userId="73dc50c8d22f1939" providerId="LiveId" clId="{2B59549F-F7DB-4C98-B22A-53693EB4D923}" dt="2025-09-27T02:32:53.814" v="4177" actId="1076"/>
        <pc:sldMkLst>
          <pc:docMk/>
          <pc:sldMk cId="0" sldId="263"/>
        </pc:sldMkLst>
        <pc:spChg chg="add del mod">
          <ac:chgData name="Rene Veloso Salazar" userId="73dc50c8d22f1939" providerId="LiveId" clId="{2B59549F-F7DB-4C98-B22A-53693EB4D923}" dt="2025-09-26T01:06:37.985" v="2441" actId="478"/>
          <ac:spMkLst>
            <pc:docMk/>
            <pc:sldMk cId="0" sldId="263"/>
            <ac:spMk id="1601" creationId="{6ECFC7B7-0B83-2CAE-F443-4D96561BCB9E}"/>
          </ac:spMkLst>
        </pc:spChg>
        <pc:spChg chg="add del mod">
          <ac:chgData name="Rene Veloso Salazar" userId="73dc50c8d22f1939" providerId="LiveId" clId="{2B59549F-F7DB-4C98-B22A-53693EB4D923}" dt="2025-09-26T01:06:40.120" v="2444" actId="478"/>
          <ac:spMkLst>
            <pc:docMk/>
            <pc:sldMk cId="0" sldId="263"/>
            <ac:spMk id="1602" creationId="{6B10817A-9B11-455D-8489-C671E38C63D2}"/>
          </ac:spMkLst>
        </pc:spChg>
        <pc:spChg chg="add del mod">
          <ac:chgData name="Rene Veloso Salazar" userId="73dc50c8d22f1939" providerId="LiveId" clId="{2B59549F-F7DB-4C98-B22A-53693EB4D923}" dt="2025-09-26T01:06:39.675" v="2443" actId="478"/>
          <ac:spMkLst>
            <pc:docMk/>
            <pc:sldMk cId="0" sldId="263"/>
            <ac:spMk id="1603" creationId="{29231508-1C80-E64E-8901-4E0C5B1C929B}"/>
          </ac:spMkLst>
        </pc:spChg>
        <pc:spChg chg="add del mod">
          <ac:chgData name="Rene Veloso Salazar" userId="73dc50c8d22f1939" providerId="LiveId" clId="{2B59549F-F7DB-4C98-B22A-53693EB4D923}" dt="2025-09-26T01:06:47.613" v="2450" actId="478"/>
          <ac:spMkLst>
            <pc:docMk/>
            <pc:sldMk cId="0" sldId="263"/>
            <ac:spMk id="1604" creationId="{A431E5EA-4135-F178-6D7B-00C105A104C5}"/>
          </ac:spMkLst>
        </pc:spChg>
        <pc:spChg chg="add del mod">
          <ac:chgData name="Rene Veloso Salazar" userId="73dc50c8d22f1939" providerId="LiveId" clId="{2B59549F-F7DB-4C98-B22A-53693EB4D923}" dt="2025-09-26T01:06:41.870" v="2445" actId="478"/>
          <ac:spMkLst>
            <pc:docMk/>
            <pc:sldMk cId="0" sldId="263"/>
            <ac:spMk id="1605" creationId="{1ACBA3B0-4724-3EF9-D6E1-A35776D2F39A}"/>
          </ac:spMkLst>
        </pc:spChg>
        <pc:spChg chg="add del mod">
          <ac:chgData name="Rene Veloso Salazar" userId="73dc50c8d22f1939" providerId="LiveId" clId="{2B59549F-F7DB-4C98-B22A-53693EB4D923}" dt="2025-09-26T01:06:43.696" v="2447" actId="478"/>
          <ac:spMkLst>
            <pc:docMk/>
            <pc:sldMk cId="0" sldId="263"/>
            <ac:spMk id="1606" creationId="{A473EF0A-2433-E3A0-7EFD-A207AEB3149F}"/>
          </ac:spMkLst>
        </pc:spChg>
        <pc:spChg chg="add del mod">
          <ac:chgData name="Rene Veloso Salazar" userId="73dc50c8d22f1939" providerId="LiveId" clId="{2B59549F-F7DB-4C98-B22A-53693EB4D923}" dt="2025-09-26T01:06:45.717" v="2449" actId="478"/>
          <ac:spMkLst>
            <pc:docMk/>
            <pc:sldMk cId="0" sldId="263"/>
            <ac:spMk id="1607" creationId="{922EA416-7097-2160-BAFF-68E17FD30549}"/>
          </ac:spMkLst>
        </pc:spChg>
        <pc:spChg chg="add del mod">
          <ac:chgData name="Rene Veloso Salazar" userId="73dc50c8d22f1939" providerId="LiveId" clId="{2B59549F-F7DB-4C98-B22A-53693EB4D923}" dt="2025-09-26T01:06:49.412" v="2451" actId="478"/>
          <ac:spMkLst>
            <pc:docMk/>
            <pc:sldMk cId="0" sldId="263"/>
            <ac:spMk id="1610" creationId="{2CE59A3B-815D-B372-5728-8D34D382C54D}"/>
          </ac:spMkLst>
        </pc:spChg>
        <pc:spChg chg="add del mod">
          <ac:chgData name="Rene Veloso Salazar" userId="73dc50c8d22f1939" providerId="LiveId" clId="{2B59549F-F7DB-4C98-B22A-53693EB4D923}" dt="2025-09-26T01:06:50.523" v="2452" actId="478"/>
          <ac:spMkLst>
            <pc:docMk/>
            <pc:sldMk cId="0" sldId="263"/>
            <ac:spMk id="1611" creationId="{D0FB4488-8065-98DA-E206-D7B2355D304F}"/>
          </ac:spMkLst>
        </pc:spChg>
        <pc:spChg chg="add del mod">
          <ac:chgData name="Rene Veloso Salazar" userId="73dc50c8d22f1939" providerId="LiveId" clId="{2B59549F-F7DB-4C98-B22A-53693EB4D923}" dt="2025-09-26T01:06:53.779" v="2455" actId="478"/>
          <ac:spMkLst>
            <pc:docMk/>
            <pc:sldMk cId="0" sldId="263"/>
            <ac:spMk id="1612" creationId="{4F970E29-51ED-878D-8851-1A42682CEFBF}"/>
          </ac:spMkLst>
        </pc:spChg>
        <pc:spChg chg="mod">
          <ac:chgData name="Rene Veloso Salazar" userId="73dc50c8d22f1939" providerId="LiveId" clId="{2B59549F-F7DB-4C98-B22A-53693EB4D923}" dt="2025-09-26T14:20:30.732" v="3683" actId="20577"/>
          <ac:spMkLst>
            <pc:docMk/>
            <pc:sldMk cId="0" sldId="263"/>
            <ac:spMk id="1614" creationId="{00000000-0000-0000-0000-000000000000}"/>
          </ac:spMkLst>
        </pc:spChg>
        <pc:spChg chg="del mod">
          <ac:chgData name="Rene Veloso Salazar" userId="73dc50c8d22f1939" providerId="LiveId" clId="{2B59549F-F7DB-4C98-B22A-53693EB4D923}" dt="2025-09-26T01:59:23.661" v="2618" actId="478"/>
          <ac:spMkLst>
            <pc:docMk/>
            <pc:sldMk cId="0" sldId="263"/>
            <ac:spMk id="1621" creationId="{00000000-0000-0000-0000-000000000000}"/>
          </ac:spMkLst>
        </pc:spChg>
        <pc:spChg chg="add del mod">
          <ac:chgData name="Rene Veloso Salazar" userId="73dc50c8d22f1939" providerId="LiveId" clId="{2B59549F-F7DB-4C98-B22A-53693EB4D923}" dt="2025-09-26T01:06:52.067" v="2454" actId="478"/>
          <ac:spMkLst>
            <pc:docMk/>
            <pc:sldMk cId="0" sldId="263"/>
            <ac:spMk id="1688" creationId="{4A265306-DE2F-4F26-FD6B-9397E80B1535}"/>
          </ac:spMkLst>
        </pc:spChg>
        <pc:spChg chg="add del mod ord">
          <ac:chgData name="Rene Veloso Salazar" userId="73dc50c8d22f1939" providerId="LiveId" clId="{2B59549F-F7DB-4C98-B22A-53693EB4D923}" dt="2025-09-26T01:59:14.108" v="2613" actId="478"/>
          <ac:spMkLst>
            <pc:docMk/>
            <pc:sldMk cId="0" sldId="263"/>
            <ac:spMk id="1689" creationId="{46E254CD-2C10-8272-BF80-C2F9AA740A7C}"/>
          </ac:spMkLst>
        </pc:spChg>
        <pc:spChg chg="add del mod">
          <ac:chgData name="Rene Veloso Salazar" userId="73dc50c8d22f1939" providerId="LiveId" clId="{2B59549F-F7DB-4C98-B22A-53693EB4D923}" dt="2025-09-26T01:59:16.571" v="2615" actId="478"/>
          <ac:spMkLst>
            <pc:docMk/>
            <pc:sldMk cId="0" sldId="263"/>
            <ac:spMk id="1690" creationId="{E79D0993-C2A9-F1BD-1C00-5BB09D3742FF}"/>
          </ac:spMkLst>
        </pc:spChg>
        <pc:spChg chg="add del mod">
          <ac:chgData name="Rene Veloso Salazar" userId="73dc50c8d22f1939" providerId="LiveId" clId="{2B59549F-F7DB-4C98-B22A-53693EB4D923}" dt="2025-09-26T01:59:21.488" v="2617" actId="478"/>
          <ac:spMkLst>
            <pc:docMk/>
            <pc:sldMk cId="0" sldId="263"/>
            <ac:spMk id="1691" creationId="{B25B4229-5E06-69CA-054E-B8AA0CBF78E4}"/>
          </ac:spMkLst>
        </pc:spChg>
        <pc:spChg chg="add del mod">
          <ac:chgData name="Rene Veloso Salazar" userId="73dc50c8d22f1939" providerId="LiveId" clId="{2B59549F-F7DB-4C98-B22A-53693EB4D923}" dt="2025-09-26T01:59:18.571" v="2616" actId="478"/>
          <ac:spMkLst>
            <pc:docMk/>
            <pc:sldMk cId="0" sldId="263"/>
            <ac:spMk id="1692" creationId="{21E03B07-EA40-0BC7-C758-1AFE481DE6D8}"/>
          </ac:spMkLst>
        </pc:spChg>
        <pc:spChg chg="add del mod">
          <ac:chgData name="Rene Veloso Salazar" userId="73dc50c8d22f1939" providerId="LiveId" clId="{2B59549F-F7DB-4C98-B22A-53693EB4D923}" dt="2025-09-26T01:59:29.507" v="2620" actId="478"/>
          <ac:spMkLst>
            <pc:docMk/>
            <pc:sldMk cId="0" sldId="263"/>
            <ac:spMk id="1693" creationId="{EE915A6F-0D28-DF17-72AC-DB8BEB4ADDBF}"/>
          </ac:spMkLst>
        </pc:spChg>
        <pc:spChg chg="add del mod">
          <ac:chgData name="Rene Veloso Salazar" userId="73dc50c8d22f1939" providerId="LiveId" clId="{2B59549F-F7DB-4C98-B22A-53693EB4D923}" dt="2025-09-26T01:59:15.183" v="2614" actId="478"/>
          <ac:spMkLst>
            <pc:docMk/>
            <pc:sldMk cId="0" sldId="263"/>
            <ac:spMk id="1694" creationId="{3364E806-38AF-9D78-B479-3DDDC3A3F2B8}"/>
          </ac:spMkLst>
        </pc:spChg>
        <pc:spChg chg="add del mod">
          <ac:chgData name="Rene Veloso Salazar" userId="73dc50c8d22f1939" providerId="LiveId" clId="{2B59549F-F7DB-4C98-B22A-53693EB4D923}" dt="2025-09-26T01:59:27.198" v="2619" actId="478"/>
          <ac:spMkLst>
            <pc:docMk/>
            <pc:sldMk cId="0" sldId="263"/>
            <ac:spMk id="1696" creationId="{B13FF317-FA75-39C8-4FA6-5FFCDEAF0AE2}"/>
          </ac:spMkLst>
        </pc:spChg>
        <pc:grpChg chg="del mod">
          <ac:chgData name="Rene Veloso Salazar" userId="73dc50c8d22f1939" providerId="LiveId" clId="{2B59549F-F7DB-4C98-B22A-53693EB4D923}" dt="2025-09-26T00:57:00.725" v="2194" actId="478"/>
          <ac:grpSpMkLst>
            <pc:docMk/>
            <pc:sldMk cId="0" sldId="263"/>
            <ac:grpSpMk id="14" creationId="{43886857-D48C-ABE6-ED66-6ACAD6157A43}"/>
          </ac:grpSpMkLst>
        </pc:grpChg>
        <pc:picChg chg="add mod">
          <ac:chgData name="Rene Veloso Salazar" userId="73dc50c8d22f1939" providerId="LiveId" clId="{2B59549F-F7DB-4C98-B22A-53693EB4D923}" dt="2025-09-27T02:32:53.814" v="4177" actId="1076"/>
          <ac:picMkLst>
            <pc:docMk/>
            <pc:sldMk cId="0" sldId="263"/>
            <ac:picMk id="3" creationId="{456CEDA4-60A4-BBAD-E305-543190CA6B9E}"/>
          </ac:picMkLst>
        </pc:picChg>
        <pc:picChg chg="add del mod">
          <ac:chgData name="Rene Veloso Salazar" userId="73dc50c8d22f1939" providerId="LiveId" clId="{2B59549F-F7DB-4C98-B22A-53693EB4D923}" dt="2025-09-27T02:32:36.655" v="4170" actId="478"/>
          <ac:picMkLst>
            <pc:docMk/>
            <pc:sldMk cId="0" sldId="263"/>
            <ac:picMk id="1698" creationId="{CE7FFF3B-0226-4415-C4B8-2379860DB7C3}"/>
          </ac:picMkLst>
        </pc:picChg>
      </pc:sldChg>
      <pc:sldChg chg="addSp delSp modSp mod">
        <pc:chgData name="Rene Veloso Salazar" userId="73dc50c8d22f1939" providerId="LiveId" clId="{2B59549F-F7DB-4C98-B22A-53693EB4D923}" dt="2025-09-26T14:29:23.902" v="3818" actId="20577"/>
        <pc:sldMkLst>
          <pc:docMk/>
          <pc:sldMk cId="0" sldId="264"/>
        </pc:sldMkLst>
        <pc:spChg chg="add del mod">
          <ac:chgData name="Rene Veloso Salazar" userId="73dc50c8d22f1939" providerId="LiveId" clId="{2B59549F-F7DB-4C98-B22A-53693EB4D923}" dt="2025-09-26T02:42:51.478" v="2708" actId="478"/>
          <ac:spMkLst>
            <pc:docMk/>
            <pc:sldMk cId="0" sldId="264"/>
            <ac:spMk id="3" creationId="{9805FF92-281F-1B79-B51F-C418DACA9752}"/>
          </ac:spMkLst>
        </pc:spChg>
        <pc:spChg chg="add del mod">
          <ac:chgData name="Rene Veloso Salazar" userId="73dc50c8d22f1939" providerId="LiveId" clId="{2B59549F-F7DB-4C98-B22A-53693EB4D923}" dt="2025-09-26T02:42:51.478" v="2708" actId="478"/>
          <ac:spMkLst>
            <pc:docMk/>
            <pc:sldMk cId="0" sldId="264"/>
            <ac:spMk id="5" creationId="{1243A3D6-685C-A774-03EF-55B424EFBEB7}"/>
          </ac:spMkLst>
        </pc:spChg>
        <pc:spChg chg="add del mod">
          <ac:chgData name="Rene Veloso Salazar" userId="73dc50c8d22f1939" providerId="LiveId" clId="{2B59549F-F7DB-4C98-B22A-53693EB4D923}" dt="2025-09-26T02:42:47.387" v="2707" actId="478"/>
          <ac:spMkLst>
            <pc:docMk/>
            <pc:sldMk cId="0" sldId="264"/>
            <ac:spMk id="7" creationId="{48E7C32F-5973-9570-1008-CB43A44474AA}"/>
          </ac:spMkLst>
        </pc:spChg>
        <pc:spChg chg="add del mod">
          <ac:chgData name="Rene Veloso Salazar" userId="73dc50c8d22f1939" providerId="LiveId" clId="{2B59549F-F7DB-4C98-B22A-53693EB4D923}" dt="2025-09-26T02:42:53.669" v="2710" actId="478"/>
          <ac:spMkLst>
            <pc:docMk/>
            <pc:sldMk cId="0" sldId="264"/>
            <ac:spMk id="9" creationId="{BBD85171-4F85-9E07-E4A2-9C32009F49AD}"/>
          </ac:spMkLst>
        </pc:spChg>
        <pc:spChg chg="add del mod">
          <ac:chgData name="Rene Veloso Salazar" userId="73dc50c8d22f1939" providerId="LiveId" clId="{2B59549F-F7DB-4C98-B22A-53693EB4D923}" dt="2025-09-26T02:42:58.219" v="2712" actId="478"/>
          <ac:spMkLst>
            <pc:docMk/>
            <pc:sldMk cId="0" sldId="264"/>
            <ac:spMk id="11" creationId="{0C6F96C3-11DA-58E2-2D6A-BC471C9B8AED}"/>
          </ac:spMkLst>
        </pc:spChg>
        <pc:spChg chg="add del mod">
          <ac:chgData name="Rene Veloso Salazar" userId="73dc50c8d22f1939" providerId="LiveId" clId="{2B59549F-F7DB-4C98-B22A-53693EB4D923}" dt="2025-09-26T02:42:55.064" v="2711" actId="478"/>
          <ac:spMkLst>
            <pc:docMk/>
            <pc:sldMk cId="0" sldId="264"/>
            <ac:spMk id="13" creationId="{8CC23EFE-93E1-1AB8-59F0-586620686C00}"/>
          </ac:spMkLst>
        </pc:spChg>
        <pc:spChg chg="add del mod">
          <ac:chgData name="Rene Veloso Salazar" userId="73dc50c8d22f1939" providerId="LiveId" clId="{2B59549F-F7DB-4C98-B22A-53693EB4D923}" dt="2025-09-26T02:42:59.333" v="2713" actId="478"/>
          <ac:spMkLst>
            <pc:docMk/>
            <pc:sldMk cId="0" sldId="264"/>
            <ac:spMk id="15" creationId="{04C8389D-6120-96D9-4838-76EEAA630643}"/>
          </ac:spMkLst>
        </pc:spChg>
        <pc:spChg chg="add del mod">
          <ac:chgData name="Rene Veloso Salazar" userId="73dc50c8d22f1939" providerId="LiveId" clId="{2B59549F-F7DB-4C98-B22A-53693EB4D923}" dt="2025-09-26T02:43:03.185" v="2715" actId="478"/>
          <ac:spMkLst>
            <pc:docMk/>
            <pc:sldMk cId="0" sldId="264"/>
            <ac:spMk id="17" creationId="{E370CD30-CFA1-DDC1-90ED-0230C0C1F5C4}"/>
          </ac:spMkLst>
        </pc:spChg>
        <pc:spChg chg="add del mod">
          <ac:chgData name="Rene Veloso Salazar" userId="73dc50c8d22f1939" providerId="LiveId" clId="{2B59549F-F7DB-4C98-B22A-53693EB4D923}" dt="2025-09-26T02:43:05.979" v="2717" actId="478"/>
          <ac:spMkLst>
            <pc:docMk/>
            <pc:sldMk cId="0" sldId="264"/>
            <ac:spMk id="19" creationId="{B060574C-DC15-172B-ECA6-85AF48FC2B0B}"/>
          </ac:spMkLst>
        </pc:spChg>
        <pc:spChg chg="add del mod">
          <ac:chgData name="Rene Veloso Salazar" userId="73dc50c8d22f1939" providerId="LiveId" clId="{2B59549F-F7DB-4C98-B22A-53693EB4D923}" dt="2025-09-26T02:43:10.713" v="2719" actId="478"/>
          <ac:spMkLst>
            <pc:docMk/>
            <pc:sldMk cId="0" sldId="264"/>
            <ac:spMk id="21" creationId="{757AF997-6BDE-28A7-7313-454B6B17924E}"/>
          </ac:spMkLst>
        </pc:spChg>
        <pc:spChg chg="add del mod">
          <ac:chgData name="Rene Veloso Salazar" userId="73dc50c8d22f1939" providerId="LiveId" clId="{2B59549F-F7DB-4C98-B22A-53693EB4D923}" dt="2025-09-26T02:43:18.233" v="2724" actId="478"/>
          <ac:spMkLst>
            <pc:docMk/>
            <pc:sldMk cId="0" sldId="264"/>
            <ac:spMk id="23" creationId="{25FDF7C6-0354-C6F8-65F4-009981343688}"/>
          </ac:spMkLst>
        </pc:spChg>
        <pc:spChg chg="add del mod">
          <ac:chgData name="Rene Veloso Salazar" userId="73dc50c8d22f1939" providerId="LiveId" clId="{2B59549F-F7DB-4C98-B22A-53693EB4D923}" dt="2025-09-26T02:43:20.392" v="2726" actId="478"/>
          <ac:spMkLst>
            <pc:docMk/>
            <pc:sldMk cId="0" sldId="264"/>
            <ac:spMk id="25" creationId="{3D2C71EE-18EB-572C-AA2C-088723D3B48D}"/>
          </ac:spMkLst>
        </pc:spChg>
        <pc:spChg chg="mod">
          <ac:chgData name="Rene Veloso Salazar" userId="73dc50c8d22f1939" providerId="LiveId" clId="{2B59549F-F7DB-4C98-B22A-53693EB4D923}" dt="2025-09-26T02:43:46.532" v="2727"/>
          <ac:spMkLst>
            <pc:docMk/>
            <pc:sldMk cId="0" sldId="264"/>
            <ac:spMk id="27" creationId="{A9D3E809-0593-A63B-3F71-6571539E0979}"/>
          </ac:spMkLst>
        </pc:spChg>
        <pc:spChg chg="mod">
          <ac:chgData name="Rene Veloso Salazar" userId="73dc50c8d22f1939" providerId="LiveId" clId="{2B59549F-F7DB-4C98-B22A-53693EB4D923}" dt="2025-09-26T02:47:52.654" v="2859" actId="108"/>
          <ac:spMkLst>
            <pc:docMk/>
            <pc:sldMk cId="0" sldId="264"/>
            <ac:spMk id="28" creationId="{E44A8267-CDBC-E387-2F94-12D3A7BF49AC}"/>
          </ac:spMkLst>
        </pc:spChg>
        <pc:spChg chg="mod">
          <ac:chgData name="Rene Veloso Salazar" userId="73dc50c8d22f1939" providerId="LiveId" clId="{2B59549F-F7DB-4C98-B22A-53693EB4D923}" dt="2025-09-26T02:45:02.485" v="2763"/>
          <ac:spMkLst>
            <pc:docMk/>
            <pc:sldMk cId="0" sldId="264"/>
            <ac:spMk id="30" creationId="{7082DE7E-909B-867D-3DDD-F039131DCB33}"/>
          </ac:spMkLst>
        </pc:spChg>
        <pc:spChg chg="mod">
          <ac:chgData name="Rene Veloso Salazar" userId="73dc50c8d22f1939" providerId="LiveId" clId="{2B59549F-F7DB-4C98-B22A-53693EB4D923}" dt="2025-09-26T02:46:13.640" v="2794" actId="20577"/>
          <ac:spMkLst>
            <pc:docMk/>
            <pc:sldMk cId="0" sldId="264"/>
            <ac:spMk id="31" creationId="{C2D9F251-CE0C-417B-8713-6AA5A4844C93}"/>
          </ac:spMkLst>
        </pc:spChg>
        <pc:spChg chg="mod">
          <ac:chgData name="Rene Veloso Salazar" userId="73dc50c8d22f1939" providerId="LiveId" clId="{2B59549F-F7DB-4C98-B22A-53693EB4D923}" dt="2025-09-26T02:46:30.402" v="2795"/>
          <ac:spMkLst>
            <pc:docMk/>
            <pc:sldMk cId="0" sldId="264"/>
            <ac:spMk id="33" creationId="{A0DEDF9C-AB58-CC83-3082-9F98B36AE36B}"/>
          </ac:spMkLst>
        </pc:spChg>
        <pc:spChg chg="mod">
          <ac:chgData name="Rene Veloso Salazar" userId="73dc50c8d22f1939" providerId="LiveId" clId="{2B59549F-F7DB-4C98-B22A-53693EB4D923}" dt="2025-09-26T14:29:23.902" v="3818" actId="20577"/>
          <ac:spMkLst>
            <pc:docMk/>
            <pc:sldMk cId="0" sldId="264"/>
            <ac:spMk id="34" creationId="{E8663153-1F42-50F2-A170-CA3732AAB7FC}"/>
          </ac:spMkLst>
        </pc:spChg>
        <pc:spChg chg="mod">
          <ac:chgData name="Rene Veloso Salazar" userId="73dc50c8d22f1939" providerId="LiveId" clId="{2B59549F-F7DB-4C98-B22A-53693EB4D923}" dt="2025-09-26T14:20:35.369" v="3685" actId="20577"/>
          <ac:spMkLst>
            <pc:docMk/>
            <pc:sldMk cId="0" sldId="264"/>
            <ac:spMk id="1692" creationId="{00000000-0000-0000-0000-000000000000}"/>
          </ac:spMkLst>
        </pc:spChg>
        <pc:spChg chg="del mod">
          <ac:chgData name="Rene Veloso Salazar" userId="73dc50c8d22f1939" providerId="LiveId" clId="{2B59549F-F7DB-4C98-B22A-53693EB4D923}" dt="2025-09-26T02:43:19.565" v="2725" actId="478"/>
          <ac:spMkLst>
            <pc:docMk/>
            <pc:sldMk cId="0" sldId="264"/>
            <ac:spMk id="1693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2:42:34.867" v="2704" actId="478"/>
          <ac:spMkLst>
            <pc:docMk/>
            <pc:sldMk cId="0" sldId="264"/>
            <ac:spMk id="1694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2:43:04.531" v="2716" actId="478"/>
          <ac:spMkLst>
            <pc:docMk/>
            <pc:sldMk cId="0" sldId="264"/>
            <ac:spMk id="1695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2:42:51.478" v="2708" actId="478"/>
          <ac:spMkLst>
            <pc:docMk/>
            <pc:sldMk cId="0" sldId="264"/>
            <ac:spMk id="1696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2:43:12.993" v="2720" actId="478"/>
          <ac:spMkLst>
            <pc:docMk/>
            <pc:sldMk cId="0" sldId="264"/>
            <ac:spMk id="1697" creationId="{00000000-0000-0000-0000-000000000000}"/>
          </ac:spMkLst>
        </pc:spChg>
        <pc:spChg chg="del mod">
          <ac:chgData name="Rene Veloso Salazar" userId="73dc50c8d22f1939" providerId="LiveId" clId="{2B59549F-F7DB-4C98-B22A-53693EB4D923}" dt="2025-09-26T02:42:42.267" v="2706" actId="478"/>
          <ac:spMkLst>
            <pc:docMk/>
            <pc:sldMk cId="0" sldId="264"/>
            <ac:spMk id="1698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2:43:07.621" v="2718" actId="478"/>
          <ac:spMkLst>
            <pc:docMk/>
            <pc:sldMk cId="0" sldId="264"/>
            <ac:spMk id="1699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2:42:51.478" v="2708" actId="478"/>
          <ac:spMkLst>
            <pc:docMk/>
            <pc:sldMk cId="0" sldId="264"/>
            <ac:spMk id="1700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2:42:51.478" v="2708" actId="478"/>
          <ac:spMkLst>
            <pc:docMk/>
            <pc:sldMk cId="0" sldId="264"/>
            <ac:spMk id="1701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2:43:01.783" v="2714" actId="478"/>
          <ac:spMkLst>
            <pc:docMk/>
            <pc:sldMk cId="0" sldId="264"/>
            <ac:spMk id="1702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2:42:34.867" v="2704" actId="478"/>
          <ac:spMkLst>
            <pc:docMk/>
            <pc:sldMk cId="0" sldId="264"/>
            <ac:spMk id="1703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2:42:51.478" v="2708" actId="478"/>
          <ac:spMkLst>
            <pc:docMk/>
            <pc:sldMk cId="0" sldId="264"/>
            <ac:spMk id="1704" creationId="{00000000-0000-0000-0000-000000000000}"/>
          </ac:spMkLst>
        </pc:spChg>
        <pc:grpChg chg="add mod">
          <ac:chgData name="Rene Veloso Salazar" userId="73dc50c8d22f1939" providerId="LiveId" clId="{2B59549F-F7DB-4C98-B22A-53693EB4D923}" dt="2025-09-26T14:26:51.786" v="3801" actId="1035"/>
          <ac:grpSpMkLst>
            <pc:docMk/>
            <pc:sldMk cId="0" sldId="264"/>
            <ac:grpSpMk id="26" creationId="{B875E1D8-8D62-8F7C-87D4-90D40C7F1249}"/>
          </ac:grpSpMkLst>
        </pc:grpChg>
        <pc:grpChg chg="add mod">
          <ac:chgData name="Rene Veloso Salazar" userId="73dc50c8d22f1939" providerId="LiveId" clId="{2B59549F-F7DB-4C98-B22A-53693EB4D923}" dt="2025-09-26T14:26:51.786" v="3801" actId="1035"/>
          <ac:grpSpMkLst>
            <pc:docMk/>
            <pc:sldMk cId="0" sldId="264"/>
            <ac:grpSpMk id="29" creationId="{7470641A-984A-9D73-B9DB-62D9CD0D2DE5}"/>
          </ac:grpSpMkLst>
        </pc:grpChg>
        <pc:grpChg chg="add mod">
          <ac:chgData name="Rene Veloso Salazar" userId="73dc50c8d22f1939" providerId="LiveId" clId="{2B59549F-F7DB-4C98-B22A-53693EB4D923}" dt="2025-09-26T14:26:51.786" v="3801" actId="1035"/>
          <ac:grpSpMkLst>
            <pc:docMk/>
            <pc:sldMk cId="0" sldId="264"/>
            <ac:grpSpMk id="32" creationId="{D0867084-B03C-FBC4-F819-FBDA35B3C030}"/>
          </ac:grpSpMkLst>
        </pc:grpChg>
        <pc:graphicFrameChg chg="add mod modGraphic">
          <ac:chgData name="Rene Veloso Salazar" userId="73dc50c8d22f1939" providerId="LiveId" clId="{2B59549F-F7DB-4C98-B22A-53693EB4D923}" dt="2025-09-26T14:26:51.786" v="3801" actId="1035"/>
          <ac:graphicFrameMkLst>
            <pc:docMk/>
            <pc:sldMk cId="0" sldId="264"/>
            <ac:graphicFrameMk id="35" creationId="{3320F240-B41B-4C03-F8B4-CC61F4269439}"/>
          </ac:graphicFrameMkLst>
        </pc:graphicFrameChg>
      </pc:sldChg>
      <pc:sldChg chg="del">
        <pc:chgData name="Rene Veloso Salazar" userId="73dc50c8d22f1939" providerId="LiveId" clId="{2B59549F-F7DB-4C98-B22A-53693EB4D923}" dt="2025-09-26T13:47:35.836" v="3538" actId="47"/>
        <pc:sldMkLst>
          <pc:docMk/>
          <pc:sldMk cId="0" sldId="265"/>
        </pc:sldMkLst>
      </pc:sldChg>
      <pc:sldChg chg="del">
        <pc:chgData name="Rene Veloso Salazar" userId="73dc50c8d22f1939" providerId="LiveId" clId="{2B59549F-F7DB-4C98-B22A-53693EB4D923}" dt="2025-09-26T13:47:34.329" v="3537" actId="47"/>
        <pc:sldMkLst>
          <pc:docMk/>
          <pc:sldMk cId="0" sldId="266"/>
        </pc:sldMkLst>
      </pc:sldChg>
      <pc:sldChg chg="modSp mod ord">
        <pc:chgData name="Rene Veloso Salazar" userId="73dc50c8d22f1939" providerId="LiveId" clId="{2B59549F-F7DB-4C98-B22A-53693EB4D923}" dt="2025-09-26T20:14:16.717" v="4169" actId="20577"/>
        <pc:sldMkLst>
          <pc:docMk/>
          <pc:sldMk cId="0" sldId="267"/>
        </pc:sldMkLst>
        <pc:spChg chg="mod">
          <ac:chgData name="Rene Veloso Salazar" userId="73dc50c8d22f1939" providerId="LiveId" clId="{2B59549F-F7DB-4C98-B22A-53693EB4D923}" dt="2025-09-26T20:12:47.710" v="4145" actId="1035"/>
          <ac:spMkLst>
            <pc:docMk/>
            <pc:sldMk cId="0" sldId="267"/>
            <ac:spMk id="1853" creationId="{00000000-0000-0000-0000-000000000000}"/>
          </ac:spMkLst>
        </pc:spChg>
        <pc:graphicFrameChg chg="mod modGraphic">
          <ac:chgData name="Rene Veloso Salazar" userId="73dc50c8d22f1939" providerId="LiveId" clId="{2B59549F-F7DB-4C98-B22A-53693EB4D923}" dt="2025-09-26T20:14:16.717" v="4169" actId="20577"/>
          <ac:graphicFrameMkLst>
            <pc:docMk/>
            <pc:sldMk cId="0" sldId="267"/>
            <ac:graphicFrameMk id="1854" creationId="{00000000-0000-0000-0000-000000000000}"/>
          </ac:graphicFrameMkLst>
        </pc:graphicFrameChg>
      </pc:sldChg>
      <pc:sldChg chg="del">
        <pc:chgData name="Rene Veloso Salazar" userId="73dc50c8d22f1939" providerId="LiveId" clId="{2B59549F-F7DB-4C98-B22A-53693EB4D923}" dt="2025-09-26T13:47:33.838" v="3536" actId="47"/>
        <pc:sldMkLst>
          <pc:docMk/>
          <pc:sldMk cId="0" sldId="268"/>
        </pc:sldMkLst>
      </pc:sldChg>
      <pc:sldChg chg="del">
        <pc:chgData name="Rene Veloso Salazar" userId="73dc50c8d22f1939" providerId="LiveId" clId="{2B59549F-F7DB-4C98-B22A-53693EB4D923}" dt="2025-09-26T13:47:33.141" v="3535" actId="47"/>
        <pc:sldMkLst>
          <pc:docMk/>
          <pc:sldMk cId="0" sldId="269"/>
        </pc:sldMkLst>
      </pc:sldChg>
      <pc:sldChg chg="del">
        <pc:chgData name="Rene Veloso Salazar" userId="73dc50c8d22f1939" providerId="LiveId" clId="{2B59549F-F7DB-4C98-B22A-53693EB4D923}" dt="2025-09-26T13:47:31.908" v="3533" actId="47"/>
        <pc:sldMkLst>
          <pc:docMk/>
          <pc:sldMk cId="0" sldId="270"/>
        </pc:sldMkLst>
      </pc:sldChg>
      <pc:sldChg chg="del">
        <pc:chgData name="Rene Veloso Salazar" userId="73dc50c8d22f1939" providerId="LiveId" clId="{2B59549F-F7DB-4C98-B22A-53693EB4D923}" dt="2025-09-26T13:47:31.367" v="3532" actId="47"/>
        <pc:sldMkLst>
          <pc:docMk/>
          <pc:sldMk cId="0" sldId="271"/>
        </pc:sldMkLst>
      </pc:sldChg>
      <pc:sldChg chg="addSp delSp modSp mod ord">
        <pc:chgData name="Rene Veloso Salazar" userId="73dc50c8d22f1939" providerId="LiveId" clId="{2B59549F-F7DB-4C98-B22A-53693EB4D923}" dt="2025-09-26T14:25:38.927" v="3782" actId="12"/>
        <pc:sldMkLst>
          <pc:docMk/>
          <pc:sldMk cId="0" sldId="272"/>
        </pc:sldMkLst>
        <pc:spChg chg="add mod">
          <ac:chgData name="Rene Veloso Salazar" userId="73dc50c8d22f1939" providerId="LiveId" clId="{2B59549F-F7DB-4C98-B22A-53693EB4D923}" dt="2025-09-26T14:24:51.809" v="3755"/>
          <ac:spMkLst>
            <pc:docMk/>
            <pc:sldMk cId="0" sldId="272"/>
            <ac:spMk id="2" creationId="{24078F9E-54A4-B947-36D0-164E8A031E81}"/>
          </ac:spMkLst>
        </pc:spChg>
        <pc:spChg chg="add mod">
          <ac:chgData name="Rene Veloso Salazar" userId="73dc50c8d22f1939" providerId="LiveId" clId="{2B59549F-F7DB-4C98-B22A-53693EB4D923}" dt="2025-09-26T14:25:38.927" v="3782" actId="12"/>
          <ac:spMkLst>
            <pc:docMk/>
            <pc:sldMk cId="0" sldId="272"/>
            <ac:spMk id="3" creationId="{E7392904-0D86-2B47-3988-83E4B99C254C}"/>
          </ac:spMkLst>
        </pc:spChg>
        <pc:spChg chg="mod">
          <ac:chgData name="Rene Veloso Salazar" userId="73dc50c8d22f1939" providerId="LiveId" clId="{2B59549F-F7DB-4C98-B22A-53693EB4D923}" dt="2025-09-26T14:20:25.889" v="3681" actId="20577"/>
          <ac:spMkLst>
            <pc:docMk/>
            <pc:sldMk cId="0" sldId="272"/>
            <ac:spMk id="2007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7:11.749" v="3430" actId="478"/>
          <ac:spMkLst>
            <pc:docMk/>
            <pc:sldMk cId="0" sldId="272"/>
            <ac:spMk id="2008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14:21:35.292" v="3688" actId="478"/>
          <ac:spMkLst>
            <pc:docMk/>
            <pc:sldMk cId="0" sldId="272"/>
            <ac:spMk id="2010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7:03.899" v="3426" actId="478"/>
          <ac:spMkLst>
            <pc:docMk/>
            <pc:sldMk cId="0" sldId="272"/>
            <ac:spMk id="2013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7:03.899" v="3426" actId="478"/>
          <ac:spMkLst>
            <pc:docMk/>
            <pc:sldMk cId="0" sldId="272"/>
            <ac:spMk id="2014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7:03.899" v="3426" actId="478"/>
          <ac:spMkLst>
            <pc:docMk/>
            <pc:sldMk cId="0" sldId="272"/>
            <ac:spMk id="2015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7:03.899" v="3426" actId="478"/>
          <ac:spMkLst>
            <pc:docMk/>
            <pc:sldMk cId="0" sldId="272"/>
            <ac:spMk id="2016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7:03.899" v="3426" actId="478"/>
          <ac:spMkLst>
            <pc:docMk/>
            <pc:sldMk cId="0" sldId="272"/>
            <ac:spMk id="2017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7:03.899" v="3426" actId="478"/>
          <ac:spMkLst>
            <pc:docMk/>
            <pc:sldMk cId="0" sldId="272"/>
            <ac:spMk id="2018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7:10.031" v="3429" actId="478"/>
          <ac:spMkLst>
            <pc:docMk/>
            <pc:sldMk cId="0" sldId="272"/>
            <ac:spMk id="2019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7:03.899" v="3426" actId="478"/>
          <ac:spMkLst>
            <pc:docMk/>
            <pc:sldMk cId="0" sldId="272"/>
            <ac:spMk id="2020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7:03.899" v="3426" actId="478"/>
          <ac:spMkLst>
            <pc:docMk/>
            <pc:sldMk cId="0" sldId="272"/>
            <ac:spMk id="2021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7:03.899" v="3426" actId="478"/>
          <ac:spMkLst>
            <pc:docMk/>
            <pc:sldMk cId="0" sldId="272"/>
            <ac:spMk id="2022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7:06.536" v="3427" actId="478"/>
          <ac:spMkLst>
            <pc:docMk/>
            <pc:sldMk cId="0" sldId="272"/>
            <ac:spMk id="2023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7:03.899" v="3426" actId="478"/>
          <ac:spMkLst>
            <pc:docMk/>
            <pc:sldMk cId="0" sldId="272"/>
            <ac:spMk id="2024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7:08.136" v="3428" actId="478"/>
          <ac:spMkLst>
            <pc:docMk/>
            <pc:sldMk cId="0" sldId="272"/>
            <ac:spMk id="2025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7:00.444" v="3425" actId="478"/>
          <ac:spMkLst>
            <pc:docMk/>
            <pc:sldMk cId="0" sldId="272"/>
            <ac:spMk id="2026" creationId="{00000000-0000-0000-0000-000000000000}"/>
          </ac:spMkLst>
        </pc:spChg>
        <pc:picChg chg="del">
          <ac:chgData name="Rene Veloso Salazar" userId="73dc50c8d22f1939" providerId="LiveId" clId="{2B59549F-F7DB-4C98-B22A-53693EB4D923}" dt="2025-09-26T03:06:58.219" v="3424" actId="478"/>
          <ac:picMkLst>
            <pc:docMk/>
            <pc:sldMk cId="0" sldId="272"/>
            <ac:picMk id="2027" creationId="{00000000-0000-0000-0000-000000000000}"/>
          </ac:picMkLst>
        </pc:picChg>
      </pc:sldChg>
      <pc:sldChg chg="addSp delSp modSp mod ord delAnim modAnim">
        <pc:chgData name="Rene Veloso Salazar" userId="73dc50c8d22f1939" providerId="LiveId" clId="{2B59549F-F7DB-4C98-B22A-53693EB4D923}" dt="2025-09-26T00:45:26.005" v="2188" actId="20577"/>
        <pc:sldMkLst>
          <pc:docMk/>
          <pc:sldMk cId="0" sldId="273"/>
        </pc:sldMkLst>
        <pc:spChg chg="add mod">
          <ac:chgData name="Rene Veloso Salazar" userId="73dc50c8d22f1939" providerId="LiveId" clId="{2B59549F-F7DB-4C98-B22A-53693EB4D923}" dt="2025-09-25T23:08:12.567" v="1098" actId="20577"/>
          <ac:spMkLst>
            <pc:docMk/>
            <pc:sldMk cId="0" sldId="273"/>
            <ac:spMk id="6" creationId="{E5C15110-7D67-3965-0CBF-8422557F2671}"/>
          </ac:spMkLst>
        </pc:spChg>
        <pc:spChg chg="add mod ord">
          <ac:chgData name="Rene Veloso Salazar" userId="73dc50c8d22f1939" providerId="LiveId" clId="{2B59549F-F7DB-4C98-B22A-53693EB4D923}" dt="2025-09-26T00:45:26.005" v="2188" actId="20577"/>
          <ac:spMkLst>
            <pc:docMk/>
            <pc:sldMk cId="0" sldId="273"/>
            <ac:spMk id="7" creationId="{44A9CD9A-C429-766A-B9D3-6F0004C35208}"/>
          </ac:spMkLst>
        </pc:spChg>
        <pc:spChg chg="add mod">
          <ac:chgData name="Rene Veloso Salazar" userId="73dc50c8d22f1939" providerId="LiveId" clId="{2B59549F-F7DB-4C98-B22A-53693EB4D923}" dt="2025-09-25T23:01:27" v="944" actId="164"/>
          <ac:spMkLst>
            <pc:docMk/>
            <pc:sldMk cId="0" sldId="273"/>
            <ac:spMk id="8" creationId="{3A0F881F-7DBB-3E52-0A5D-AD2669F55C5F}"/>
          </ac:spMkLst>
        </pc:spChg>
        <pc:spChg chg="add mod">
          <ac:chgData name="Rene Veloso Salazar" userId="73dc50c8d22f1939" providerId="LiveId" clId="{2B59549F-F7DB-4C98-B22A-53693EB4D923}" dt="2025-09-25T23:01:27" v="944" actId="164"/>
          <ac:spMkLst>
            <pc:docMk/>
            <pc:sldMk cId="0" sldId="273"/>
            <ac:spMk id="9" creationId="{85E27441-934F-C964-259C-0CCF33FF7559}"/>
          </ac:spMkLst>
        </pc:spChg>
        <pc:spChg chg="mod">
          <ac:chgData name="Rene Veloso Salazar" userId="73dc50c8d22f1939" providerId="LiveId" clId="{2B59549F-F7DB-4C98-B22A-53693EB4D923}" dt="2025-09-25T23:02:09.780" v="961"/>
          <ac:spMkLst>
            <pc:docMk/>
            <pc:sldMk cId="0" sldId="273"/>
            <ac:spMk id="12" creationId="{8A155A31-DF29-9F19-6C4F-1763BD351271}"/>
          </ac:spMkLst>
        </pc:spChg>
        <pc:spChg chg="mod">
          <ac:chgData name="Rene Veloso Salazar" userId="73dc50c8d22f1939" providerId="LiveId" clId="{2B59549F-F7DB-4C98-B22A-53693EB4D923}" dt="2025-09-25T23:02:09.780" v="961"/>
          <ac:spMkLst>
            <pc:docMk/>
            <pc:sldMk cId="0" sldId="273"/>
            <ac:spMk id="13" creationId="{3CE0F557-3BA1-D40B-1A3B-1B19E46C6289}"/>
          </ac:spMkLst>
        </pc:spChg>
        <pc:spChg chg="add mod">
          <ac:chgData name="Rene Veloso Salazar" userId="73dc50c8d22f1939" providerId="LiveId" clId="{2B59549F-F7DB-4C98-B22A-53693EB4D923}" dt="2025-09-25T23:04:32.258" v="1046" actId="20577"/>
          <ac:spMkLst>
            <pc:docMk/>
            <pc:sldMk cId="0" sldId="273"/>
            <ac:spMk id="14" creationId="{7C065689-1EE8-8451-3ABC-841FB426320D}"/>
          </ac:spMkLst>
        </pc:spChg>
        <pc:spChg chg="mod">
          <ac:chgData name="Rene Veloso Salazar" userId="73dc50c8d22f1939" providerId="LiveId" clId="{2B59549F-F7DB-4C98-B22A-53693EB4D923}" dt="2025-09-25T23:07:01.820" v="1050"/>
          <ac:spMkLst>
            <pc:docMk/>
            <pc:sldMk cId="0" sldId="273"/>
            <ac:spMk id="16" creationId="{E055D9F7-84C9-CEEA-223E-28C40F6AD1FA}"/>
          </ac:spMkLst>
        </pc:spChg>
        <pc:spChg chg="mod">
          <ac:chgData name="Rene Veloso Salazar" userId="73dc50c8d22f1939" providerId="LiveId" clId="{2B59549F-F7DB-4C98-B22A-53693EB4D923}" dt="2025-09-25T23:07:01.820" v="1050"/>
          <ac:spMkLst>
            <pc:docMk/>
            <pc:sldMk cId="0" sldId="273"/>
            <ac:spMk id="17" creationId="{2BE851C5-0986-B9C3-E533-9F4B654E267F}"/>
          </ac:spMkLst>
        </pc:spChg>
        <pc:spChg chg="mod">
          <ac:chgData name="Rene Veloso Salazar" userId="73dc50c8d22f1939" providerId="LiveId" clId="{2B59549F-F7DB-4C98-B22A-53693EB4D923}" dt="2025-09-25T22:54:11.048" v="836" actId="20577"/>
          <ac:spMkLst>
            <pc:docMk/>
            <pc:sldMk cId="0" sldId="273"/>
            <ac:spMk id="2032" creationId="{00000000-0000-0000-0000-000000000000}"/>
          </ac:spMkLst>
        </pc:spChg>
        <pc:grpChg chg="add mod">
          <ac:chgData name="Rene Veloso Salazar" userId="73dc50c8d22f1939" providerId="LiveId" clId="{2B59549F-F7DB-4C98-B22A-53693EB4D923}" dt="2025-09-25T23:06:57.714" v="1049" actId="1076"/>
          <ac:grpSpMkLst>
            <pc:docMk/>
            <pc:sldMk cId="0" sldId="273"/>
            <ac:grpSpMk id="10" creationId="{227C8551-EAF3-409A-C676-9B4219B05037}"/>
          </ac:grpSpMkLst>
        </pc:grpChg>
        <pc:grpChg chg="add mod">
          <ac:chgData name="Rene Veloso Salazar" userId="73dc50c8d22f1939" providerId="LiveId" clId="{2B59549F-F7DB-4C98-B22A-53693EB4D923}" dt="2025-09-25T23:02:11.635" v="962" actId="1076"/>
          <ac:grpSpMkLst>
            <pc:docMk/>
            <pc:sldMk cId="0" sldId="273"/>
            <ac:grpSpMk id="11" creationId="{A704848E-7AB3-5608-26B4-9A4D9EA66757}"/>
          </ac:grpSpMkLst>
        </pc:grpChg>
        <pc:grpChg chg="add mod">
          <ac:chgData name="Rene Veloso Salazar" userId="73dc50c8d22f1939" providerId="LiveId" clId="{2B59549F-F7DB-4C98-B22A-53693EB4D923}" dt="2025-09-25T23:07:06.277" v="1051" actId="1076"/>
          <ac:grpSpMkLst>
            <pc:docMk/>
            <pc:sldMk cId="0" sldId="273"/>
            <ac:grpSpMk id="15" creationId="{CECF758A-6352-15E3-D849-DBCE4FE83183}"/>
          </ac:grpSpMkLst>
        </pc:grpChg>
        <pc:picChg chg="add mod">
          <ac:chgData name="Rene Veloso Salazar" userId="73dc50c8d22f1939" providerId="LiveId" clId="{2B59549F-F7DB-4C98-B22A-53693EB4D923}" dt="2025-09-25T23:08:00.931" v="1063" actId="1076"/>
          <ac:picMkLst>
            <pc:docMk/>
            <pc:sldMk cId="0" sldId="273"/>
            <ac:picMk id="2" creationId="{451781B3-4C0A-C233-6A9E-CF29938D835D}"/>
          </ac:picMkLst>
        </pc:picChg>
        <pc:picChg chg="add mod">
          <ac:chgData name="Rene Veloso Salazar" userId="73dc50c8d22f1939" providerId="LiveId" clId="{2B59549F-F7DB-4C98-B22A-53693EB4D923}" dt="2025-09-25T23:06:45.838" v="1047" actId="1076"/>
          <ac:picMkLst>
            <pc:docMk/>
            <pc:sldMk cId="0" sldId="273"/>
            <ac:picMk id="3" creationId="{936A593C-4990-8059-502B-E714E9B02087}"/>
          </ac:picMkLst>
        </pc:picChg>
        <pc:picChg chg="add mod ord">
          <ac:chgData name="Rene Veloso Salazar" userId="73dc50c8d22f1939" providerId="LiveId" clId="{2B59549F-F7DB-4C98-B22A-53693EB4D923}" dt="2025-09-25T23:06:57.714" v="1049" actId="1076"/>
          <ac:picMkLst>
            <pc:docMk/>
            <pc:sldMk cId="0" sldId="273"/>
            <ac:picMk id="4" creationId="{668649CC-A3D9-1F8D-41C0-B126B6F29927}"/>
          </ac:picMkLst>
        </pc:picChg>
      </pc:sldChg>
      <pc:sldChg chg="del">
        <pc:chgData name="Rene Veloso Salazar" userId="73dc50c8d22f1939" providerId="LiveId" clId="{2B59549F-F7DB-4C98-B22A-53693EB4D923}" dt="2025-09-26T13:47:30.605" v="3531" actId="47"/>
        <pc:sldMkLst>
          <pc:docMk/>
          <pc:sldMk cId="0" sldId="274"/>
        </pc:sldMkLst>
      </pc:sldChg>
      <pc:sldChg chg="addSp delSp modSp mod ord">
        <pc:chgData name="Rene Veloso Salazar" userId="73dc50c8d22f1939" providerId="LiveId" clId="{2B59549F-F7DB-4C98-B22A-53693EB4D923}" dt="2025-09-26T03:10:16.973" v="3526" actId="1076"/>
        <pc:sldMkLst>
          <pc:docMk/>
          <pc:sldMk cId="0" sldId="275"/>
        </pc:sldMkLst>
        <pc:spChg chg="add del mod">
          <ac:chgData name="Rene Veloso Salazar" userId="73dc50c8d22f1939" providerId="LiveId" clId="{2B59549F-F7DB-4C98-B22A-53693EB4D923}" dt="2025-09-26T03:08:34.242" v="3500" actId="478"/>
          <ac:spMkLst>
            <pc:docMk/>
            <pc:sldMk cId="0" sldId="275"/>
            <ac:spMk id="3" creationId="{CFC3CFA6-13CA-A050-837D-3DB7342A7650}"/>
          </ac:spMkLst>
        </pc:spChg>
        <pc:spChg chg="add mod">
          <ac:chgData name="Rene Veloso Salazar" userId="73dc50c8d22f1939" providerId="LiveId" clId="{2B59549F-F7DB-4C98-B22A-53693EB4D923}" dt="2025-09-26T03:10:16.973" v="3526" actId="1076"/>
          <ac:spMkLst>
            <pc:docMk/>
            <pc:sldMk cId="0" sldId="275"/>
            <ac:spMk id="4" creationId="{388A729A-B1B5-922A-41FC-5199564083C5}"/>
          </ac:spMkLst>
        </pc:spChg>
        <pc:spChg chg="mod">
          <ac:chgData name="Rene Veloso Salazar" userId="73dc50c8d22f1939" providerId="LiveId" clId="{2B59549F-F7DB-4C98-B22A-53693EB4D923}" dt="2025-09-26T03:09:12.806" v="3507" actId="1076"/>
          <ac:spMkLst>
            <pc:docMk/>
            <pc:sldMk cId="0" sldId="275"/>
            <ac:spMk id="2121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8:32.478" v="3499" actId="478"/>
          <ac:spMkLst>
            <pc:docMk/>
            <pc:sldMk cId="0" sldId="275"/>
            <ac:spMk id="2122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8:37.574" v="3501" actId="478"/>
          <ac:spMkLst>
            <pc:docMk/>
            <pc:sldMk cId="0" sldId="275"/>
            <ac:spMk id="2123" creationId="{00000000-0000-0000-0000-000000000000}"/>
          </ac:spMkLst>
        </pc:spChg>
        <pc:grpChg chg="del">
          <ac:chgData name="Rene Veloso Salazar" userId="73dc50c8d22f1939" providerId="LiveId" clId="{2B59549F-F7DB-4C98-B22A-53693EB4D923}" dt="2025-09-26T03:08:40.186" v="3502" actId="478"/>
          <ac:grpSpMkLst>
            <pc:docMk/>
            <pc:sldMk cId="0" sldId="275"/>
            <ac:grpSpMk id="2293" creationId="{00000000-0000-0000-0000-000000000000}"/>
          </ac:grpSpMkLst>
        </pc:grpChg>
        <pc:grpChg chg="del">
          <ac:chgData name="Rene Veloso Salazar" userId="73dc50c8d22f1939" providerId="LiveId" clId="{2B59549F-F7DB-4C98-B22A-53693EB4D923}" dt="2025-09-26T03:08:41.578" v="3503" actId="478"/>
          <ac:grpSpMkLst>
            <pc:docMk/>
            <pc:sldMk cId="0" sldId="275"/>
            <ac:grpSpMk id="2298" creationId="{00000000-0000-0000-0000-000000000000}"/>
          </ac:grpSpMkLst>
        </pc:grpChg>
        <pc:grpChg chg="del">
          <ac:chgData name="Rene Veloso Salazar" userId="73dc50c8d22f1939" providerId="LiveId" clId="{2B59549F-F7DB-4C98-B22A-53693EB4D923}" dt="2025-09-26T03:08:43.486" v="3504" actId="478"/>
          <ac:grpSpMkLst>
            <pc:docMk/>
            <pc:sldMk cId="0" sldId="275"/>
            <ac:grpSpMk id="2303" creationId="{00000000-0000-0000-0000-000000000000}"/>
          </ac:grpSpMkLst>
        </pc:grpChg>
      </pc:sldChg>
      <pc:sldChg chg="del">
        <pc:chgData name="Rene Veloso Salazar" userId="73dc50c8d22f1939" providerId="LiveId" clId="{2B59549F-F7DB-4C98-B22A-53693EB4D923}" dt="2025-09-26T13:47:28.928" v="3528" actId="47"/>
        <pc:sldMkLst>
          <pc:docMk/>
          <pc:sldMk cId="0" sldId="276"/>
        </pc:sldMkLst>
      </pc:sldChg>
      <pc:sldChg chg="del">
        <pc:chgData name="Rene Veloso Salazar" userId="73dc50c8d22f1939" providerId="LiveId" clId="{2B59549F-F7DB-4C98-B22A-53693EB4D923}" dt="2025-09-26T13:47:27.736" v="3527" actId="47"/>
        <pc:sldMkLst>
          <pc:docMk/>
          <pc:sldMk cId="0" sldId="277"/>
        </pc:sldMkLst>
      </pc:sldChg>
      <pc:sldChg chg="del">
        <pc:chgData name="Rene Veloso Salazar" userId="73dc50c8d22f1939" providerId="LiveId" clId="{2B59549F-F7DB-4C98-B22A-53693EB4D923}" dt="2025-09-26T02:06:23.372" v="2663" actId="47"/>
        <pc:sldMkLst>
          <pc:docMk/>
          <pc:sldMk cId="0" sldId="278"/>
        </pc:sldMkLst>
      </pc:sldChg>
      <pc:sldChg chg="del">
        <pc:chgData name="Rene Veloso Salazar" userId="73dc50c8d22f1939" providerId="LiveId" clId="{2B59549F-F7DB-4C98-B22A-53693EB4D923}" dt="2025-09-26T02:06:21.552" v="2662" actId="47"/>
        <pc:sldMkLst>
          <pc:docMk/>
          <pc:sldMk cId="0" sldId="279"/>
        </pc:sldMkLst>
      </pc:sldChg>
      <pc:sldChg chg="del">
        <pc:chgData name="Rene Veloso Salazar" userId="73dc50c8d22f1939" providerId="LiveId" clId="{2B59549F-F7DB-4C98-B22A-53693EB4D923}" dt="2025-09-26T02:06:20.178" v="2661" actId="47"/>
        <pc:sldMkLst>
          <pc:docMk/>
          <pc:sldMk cId="0" sldId="280"/>
        </pc:sldMkLst>
      </pc:sldChg>
      <pc:sldChg chg="del">
        <pc:chgData name="Rene Veloso Salazar" userId="73dc50c8d22f1939" providerId="LiveId" clId="{2B59549F-F7DB-4C98-B22A-53693EB4D923}" dt="2025-09-26T02:06:19.181" v="2660" actId="47"/>
        <pc:sldMkLst>
          <pc:docMk/>
          <pc:sldMk cId="0" sldId="281"/>
        </pc:sldMkLst>
      </pc:sldChg>
      <pc:sldChg chg="del">
        <pc:chgData name="Rene Veloso Salazar" userId="73dc50c8d22f1939" providerId="LiveId" clId="{2B59549F-F7DB-4C98-B22A-53693EB4D923}" dt="2025-09-26T02:06:16.028" v="2659" actId="47"/>
        <pc:sldMkLst>
          <pc:docMk/>
          <pc:sldMk cId="0" sldId="282"/>
        </pc:sldMkLst>
      </pc:sldChg>
      <pc:sldChg chg="del">
        <pc:chgData name="Rene Veloso Salazar" userId="73dc50c8d22f1939" providerId="LiveId" clId="{2B59549F-F7DB-4C98-B22A-53693EB4D923}" dt="2025-09-26T02:06:15.466" v="2658" actId="47"/>
        <pc:sldMkLst>
          <pc:docMk/>
          <pc:sldMk cId="0" sldId="283"/>
        </pc:sldMkLst>
      </pc:sldChg>
      <pc:sldChg chg="del">
        <pc:chgData name="Rene Veloso Salazar" userId="73dc50c8d22f1939" providerId="LiveId" clId="{2B59549F-F7DB-4C98-B22A-53693EB4D923}" dt="2025-09-26T02:06:15.020" v="2657" actId="47"/>
        <pc:sldMkLst>
          <pc:docMk/>
          <pc:sldMk cId="0" sldId="284"/>
        </pc:sldMkLst>
      </pc:sldChg>
      <pc:sldChg chg="del">
        <pc:chgData name="Rene Veloso Salazar" userId="73dc50c8d22f1939" providerId="LiveId" clId="{2B59549F-F7DB-4C98-B22A-53693EB4D923}" dt="2025-09-26T02:06:14.694" v="2656" actId="47"/>
        <pc:sldMkLst>
          <pc:docMk/>
          <pc:sldMk cId="0" sldId="285"/>
        </pc:sldMkLst>
      </pc:sldChg>
      <pc:sldChg chg="del">
        <pc:chgData name="Rene Veloso Salazar" userId="73dc50c8d22f1939" providerId="LiveId" clId="{2B59549F-F7DB-4C98-B22A-53693EB4D923}" dt="2025-09-26T02:06:14.635" v="2655" actId="47"/>
        <pc:sldMkLst>
          <pc:docMk/>
          <pc:sldMk cId="0" sldId="286"/>
        </pc:sldMkLst>
      </pc:sldChg>
      <pc:sldChg chg="del">
        <pc:chgData name="Rene Veloso Salazar" userId="73dc50c8d22f1939" providerId="LiveId" clId="{2B59549F-F7DB-4C98-B22A-53693EB4D923}" dt="2025-09-26T02:06:14.564" v="2654" actId="47"/>
        <pc:sldMkLst>
          <pc:docMk/>
          <pc:sldMk cId="0" sldId="287"/>
        </pc:sldMkLst>
      </pc:sldChg>
      <pc:sldChg chg="del">
        <pc:chgData name="Rene Veloso Salazar" userId="73dc50c8d22f1939" providerId="LiveId" clId="{2B59549F-F7DB-4C98-B22A-53693EB4D923}" dt="2025-09-26T02:06:14.502" v="2653" actId="47"/>
        <pc:sldMkLst>
          <pc:docMk/>
          <pc:sldMk cId="0" sldId="288"/>
        </pc:sldMkLst>
      </pc:sldChg>
      <pc:sldChg chg="del">
        <pc:chgData name="Rene Veloso Salazar" userId="73dc50c8d22f1939" providerId="LiveId" clId="{2B59549F-F7DB-4C98-B22A-53693EB4D923}" dt="2025-09-26T02:06:14.413" v="2652" actId="47"/>
        <pc:sldMkLst>
          <pc:docMk/>
          <pc:sldMk cId="0" sldId="289"/>
        </pc:sldMkLst>
      </pc:sldChg>
      <pc:sldChg chg="del">
        <pc:chgData name="Rene Veloso Salazar" userId="73dc50c8d22f1939" providerId="LiveId" clId="{2B59549F-F7DB-4C98-B22A-53693EB4D923}" dt="2025-09-26T02:06:14.256" v="2651" actId="47"/>
        <pc:sldMkLst>
          <pc:docMk/>
          <pc:sldMk cId="0" sldId="290"/>
        </pc:sldMkLst>
      </pc:sldChg>
      <pc:sldChg chg="del">
        <pc:chgData name="Rene Veloso Salazar" userId="73dc50c8d22f1939" providerId="LiveId" clId="{2B59549F-F7DB-4C98-B22A-53693EB4D923}" dt="2025-09-26T02:06:14.001" v="2650" actId="47"/>
        <pc:sldMkLst>
          <pc:docMk/>
          <pc:sldMk cId="0" sldId="291"/>
        </pc:sldMkLst>
      </pc:sldChg>
      <pc:sldChg chg="del">
        <pc:chgData name="Rene Veloso Salazar" userId="73dc50c8d22f1939" providerId="LiveId" clId="{2B59549F-F7DB-4C98-B22A-53693EB4D923}" dt="2025-09-26T02:06:13.708" v="2649" actId="47"/>
        <pc:sldMkLst>
          <pc:docMk/>
          <pc:sldMk cId="0" sldId="292"/>
        </pc:sldMkLst>
      </pc:sldChg>
      <pc:sldChg chg="del">
        <pc:chgData name="Rene Veloso Salazar" userId="73dc50c8d22f1939" providerId="LiveId" clId="{2B59549F-F7DB-4C98-B22A-53693EB4D923}" dt="2025-09-26T02:06:13.444" v="2648" actId="47"/>
        <pc:sldMkLst>
          <pc:docMk/>
          <pc:sldMk cId="0" sldId="293"/>
        </pc:sldMkLst>
      </pc:sldChg>
      <pc:sldChg chg="del">
        <pc:chgData name="Rene Veloso Salazar" userId="73dc50c8d22f1939" providerId="LiveId" clId="{2B59549F-F7DB-4C98-B22A-53693EB4D923}" dt="2025-09-26T02:06:13.093" v="2647" actId="47"/>
        <pc:sldMkLst>
          <pc:docMk/>
          <pc:sldMk cId="0" sldId="294"/>
        </pc:sldMkLst>
      </pc:sldChg>
      <pc:sldChg chg="del">
        <pc:chgData name="Rene Veloso Salazar" userId="73dc50c8d22f1939" providerId="LiveId" clId="{2B59549F-F7DB-4C98-B22A-53693EB4D923}" dt="2025-09-26T02:06:12.658" v="2646" actId="47"/>
        <pc:sldMkLst>
          <pc:docMk/>
          <pc:sldMk cId="0" sldId="295"/>
        </pc:sldMkLst>
      </pc:sldChg>
      <pc:sldChg chg="addSp delSp modSp add del mod ord">
        <pc:chgData name="Rene Veloso Salazar" userId="73dc50c8d22f1939" providerId="LiveId" clId="{2B59549F-F7DB-4C98-B22A-53693EB4D923}" dt="2025-09-26T13:47:29.513" v="3529" actId="47"/>
        <pc:sldMkLst>
          <pc:docMk/>
          <pc:sldMk cId="1228412417" sldId="296"/>
        </pc:sldMkLst>
        <pc:spChg chg="mod">
          <ac:chgData name="Rene Veloso Salazar" userId="73dc50c8d22f1939" providerId="LiveId" clId="{2B59549F-F7DB-4C98-B22A-53693EB4D923}" dt="2025-09-26T01:02:33.860" v="2384"/>
          <ac:spMkLst>
            <pc:docMk/>
            <pc:sldMk cId="1228412417" sldId="296"/>
            <ac:spMk id="5" creationId="{96BE7819-DD3F-E912-6C08-581F86C9BBEE}"/>
          </ac:spMkLst>
        </pc:spChg>
        <pc:spChg chg="mod">
          <ac:chgData name="Rene Veloso Salazar" userId="73dc50c8d22f1939" providerId="LiveId" clId="{2B59549F-F7DB-4C98-B22A-53693EB4D923}" dt="2025-09-26T01:02:33.860" v="2384"/>
          <ac:spMkLst>
            <pc:docMk/>
            <pc:sldMk cId="1228412417" sldId="296"/>
            <ac:spMk id="12" creationId="{85BD5C44-DC38-4A5C-81B5-EE8163CF3CBC}"/>
          </ac:spMkLst>
        </pc:spChg>
        <pc:spChg chg="mod">
          <ac:chgData name="Rene Veloso Salazar" userId="73dc50c8d22f1939" providerId="LiveId" clId="{2B59549F-F7DB-4C98-B22A-53693EB4D923}" dt="2025-09-26T01:02:33.860" v="2384"/>
          <ac:spMkLst>
            <pc:docMk/>
            <pc:sldMk cId="1228412417" sldId="296"/>
            <ac:spMk id="38" creationId="{185D69C0-5906-1264-55A2-041C5E6122E2}"/>
          </ac:spMkLst>
        </pc:spChg>
        <pc:spChg chg="mod">
          <ac:chgData name="Rene Veloso Salazar" userId="73dc50c8d22f1939" providerId="LiveId" clId="{2B59549F-F7DB-4C98-B22A-53693EB4D923}" dt="2025-09-26T01:02:33.860" v="2384"/>
          <ac:spMkLst>
            <pc:docMk/>
            <pc:sldMk cId="1228412417" sldId="296"/>
            <ac:spMk id="39" creationId="{F4E18312-79F6-8F75-A25F-A3007CB2F74F}"/>
          </ac:spMkLst>
        </pc:spChg>
        <pc:spChg chg="mod">
          <ac:chgData name="Rene Veloso Salazar" userId="73dc50c8d22f1939" providerId="LiveId" clId="{2B59549F-F7DB-4C98-B22A-53693EB4D923}" dt="2025-09-26T01:02:33.860" v="2384"/>
          <ac:spMkLst>
            <pc:docMk/>
            <pc:sldMk cId="1228412417" sldId="296"/>
            <ac:spMk id="50" creationId="{A274BC97-8FC5-A811-DAED-FF11E4C33AF3}"/>
          </ac:spMkLst>
        </pc:spChg>
        <pc:spChg chg="mod">
          <ac:chgData name="Rene Veloso Salazar" userId="73dc50c8d22f1939" providerId="LiveId" clId="{2B59549F-F7DB-4C98-B22A-53693EB4D923}" dt="2025-09-26T01:02:33.860" v="2384"/>
          <ac:spMkLst>
            <pc:docMk/>
            <pc:sldMk cId="1228412417" sldId="296"/>
            <ac:spMk id="59" creationId="{37027EC9-D36C-1B5B-33F5-23D5831E70C9}"/>
          </ac:spMkLst>
        </pc:spChg>
        <pc:spChg chg="mod">
          <ac:chgData name="Rene Veloso Salazar" userId="73dc50c8d22f1939" providerId="LiveId" clId="{2B59549F-F7DB-4C98-B22A-53693EB4D923}" dt="2025-09-26T02:02:54.539" v="2629" actId="1076"/>
          <ac:spMkLst>
            <pc:docMk/>
            <pc:sldMk cId="1228412417" sldId="296"/>
            <ac:spMk id="1604" creationId="{655D1BCA-DEC6-09C3-723B-E9163498E1F7}"/>
          </ac:spMkLst>
        </pc:spChg>
        <pc:spChg chg="mod">
          <ac:chgData name="Rene Veloso Salazar" userId="73dc50c8d22f1939" providerId="LiveId" clId="{2B59549F-F7DB-4C98-B22A-53693EB4D923}" dt="2025-09-26T02:02:54.539" v="2629" actId="1076"/>
          <ac:spMkLst>
            <pc:docMk/>
            <pc:sldMk cId="1228412417" sldId="296"/>
            <ac:spMk id="1605" creationId="{CF69484B-6315-F630-4225-9760D197FB43}"/>
          </ac:spMkLst>
        </pc:spChg>
        <pc:spChg chg="mod">
          <ac:chgData name="Rene Veloso Salazar" userId="73dc50c8d22f1939" providerId="LiveId" clId="{2B59549F-F7DB-4C98-B22A-53693EB4D923}" dt="2025-09-26T02:02:54.539" v="2629" actId="1076"/>
          <ac:spMkLst>
            <pc:docMk/>
            <pc:sldMk cId="1228412417" sldId="296"/>
            <ac:spMk id="1606" creationId="{B23F5B53-4EA8-975D-92DB-EFA613B97AF7}"/>
          </ac:spMkLst>
        </pc:spChg>
        <pc:spChg chg="mod">
          <ac:chgData name="Rene Veloso Salazar" userId="73dc50c8d22f1939" providerId="LiveId" clId="{2B59549F-F7DB-4C98-B22A-53693EB4D923}" dt="2025-09-26T02:02:54.539" v="2629" actId="1076"/>
          <ac:spMkLst>
            <pc:docMk/>
            <pc:sldMk cId="1228412417" sldId="296"/>
            <ac:spMk id="1607" creationId="{CDC1FBE1-5AC7-0525-5584-6E806500DA4C}"/>
          </ac:spMkLst>
        </pc:spChg>
        <pc:spChg chg="mod">
          <ac:chgData name="Rene Veloso Salazar" userId="73dc50c8d22f1939" providerId="LiveId" clId="{2B59549F-F7DB-4C98-B22A-53693EB4D923}" dt="2025-09-26T01:02:33.860" v="2384"/>
          <ac:spMkLst>
            <pc:docMk/>
            <pc:sldMk cId="1228412417" sldId="296"/>
            <ac:spMk id="1633" creationId="{7AD82B29-4CA0-52E9-EF09-76C21F24D22A}"/>
          </ac:spMkLst>
        </pc:spChg>
        <pc:spChg chg="mod">
          <ac:chgData name="Rene Veloso Salazar" userId="73dc50c8d22f1939" providerId="LiveId" clId="{2B59549F-F7DB-4C98-B22A-53693EB4D923}" dt="2025-09-26T01:02:33.860" v="2384"/>
          <ac:spMkLst>
            <pc:docMk/>
            <pc:sldMk cId="1228412417" sldId="296"/>
            <ac:spMk id="1645" creationId="{53A57FCF-85F1-9BF6-5F23-4799A4CF8D2D}"/>
          </ac:spMkLst>
        </pc:spChg>
        <pc:spChg chg="mod">
          <ac:chgData name="Rene Veloso Salazar" userId="73dc50c8d22f1939" providerId="LiveId" clId="{2B59549F-F7DB-4C98-B22A-53693EB4D923}" dt="2025-09-26T01:02:33.860" v="2384"/>
          <ac:spMkLst>
            <pc:docMk/>
            <pc:sldMk cId="1228412417" sldId="296"/>
            <ac:spMk id="1646" creationId="{DF88CD95-57E0-5FF5-BBED-119866EDEDFC}"/>
          </ac:spMkLst>
        </pc:spChg>
        <pc:spChg chg="mod">
          <ac:chgData name="Rene Veloso Salazar" userId="73dc50c8d22f1939" providerId="LiveId" clId="{2B59549F-F7DB-4C98-B22A-53693EB4D923}" dt="2025-09-26T01:02:33.860" v="2384"/>
          <ac:spMkLst>
            <pc:docMk/>
            <pc:sldMk cId="1228412417" sldId="296"/>
            <ac:spMk id="1658" creationId="{205B5BC6-E736-476D-C729-740F19DB7FC5}"/>
          </ac:spMkLst>
        </pc:spChg>
        <pc:grpChg chg="del mod">
          <ac:chgData name="Rene Veloso Salazar" userId="73dc50c8d22f1939" providerId="LiveId" clId="{2B59549F-F7DB-4C98-B22A-53693EB4D923}" dt="2025-09-26T02:02:13.266" v="2628" actId="478"/>
          <ac:grpSpMkLst>
            <pc:docMk/>
            <pc:sldMk cId="1228412417" sldId="296"/>
            <ac:grpSpMk id="2" creationId="{33A9F7C9-6D6F-8C25-771D-CA870E8BA520}"/>
          </ac:grpSpMkLst>
        </pc:grpChg>
      </pc:sldChg>
      <pc:sldChg chg="add del">
        <pc:chgData name="Rene Veloso Salazar" userId="73dc50c8d22f1939" providerId="LiveId" clId="{2B59549F-F7DB-4C98-B22A-53693EB4D923}" dt="2025-09-26T02:00:23.957" v="2627" actId="47"/>
        <pc:sldMkLst>
          <pc:docMk/>
          <pc:sldMk cId="803805491" sldId="297"/>
        </pc:sldMkLst>
      </pc:sldChg>
      <pc:sldChg chg="addSp delSp modSp add mod">
        <pc:chgData name="Rene Veloso Salazar" userId="73dc50c8d22f1939" providerId="LiveId" clId="{2B59549F-F7DB-4C98-B22A-53693EB4D923}" dt="2025-09-26T14:45:26.962" v="3934" actId="1076"/>
        <pc:sldMkLst>
          <pc:docMk/>
          <pc:sldMk cId="2010081359" sldId="297"/>
        </pc:sldMkLst>
        <pc:spChg chg="add mod">
          <ac:chgData name="Rene Veloso Salazar" userId="73dc50c8d22f1939" providerId="LiveId" clId="{2B59549F-F7DB-4C98-B22A-53693EB4D923}" dt="2025-09-26T14:44:32.972" v="3923" actId="208"/>
          <ac:spMkLst>
            <pc:docMk/>
            <pc:sldMk cId="2010081359" sldId="297"/>
            <ac:spMk id="3" creationId="{A94D8C83-67CF-2F02-F961-421FEE5555B6}"/>
          </ac:spMkLst>
        </pc:spChg>
        <pc:spChg chg="add mod">
          <ac:chgData name="Rene Veloso Salazar" userId="73dc50c8d22f1939" providerId="LiveId" clId="{2B59549F-F7DB-4C98-B22A-53693EB4D923}" dt="2025-09-26T14:45:26.962" v="3934" actId="1076"/>
          <ac:spMkLst>
            <pc:docMk/>
            <pc:sldMk cId="2010081359" sldId="297"/>
            <ac:spMk id="4" creationId="{D12EB4EA-2D5B-7154-8225-6DD57C14D89F}"/>
          </ac:spMkLst>
        </pc:spChg>
        <pc:spChg chg="mod">
          <ac:chgData name="Rene Veloso Salazar" userId="73dc50c8d22f1939" providerId="LiveId" clId="{2B59549F-F7DB-4C98-B22A-53693EB4D923}" dt="2025-09-26T03:08:10.744" v="3483" actId="20577"/>
          <ac:spMkLst>
            <pc:docMk/>
            <pc:sldMk cId="2010081359" sldId="297"/>
            <ac:spMk id="2007" creationId="{713DF37F-652C-FFA0-E369-FE3CA79A2234}"/>
          </ac:spMkLst>
        </pc:spChg>
        <pc:spChg chg="add del">
          <ac:chgData name="Rene Veloso Salazar" userId="73dc50c8d22f1939" providerId="LiveId" clId="{2B59549F-F7DB-4C98-B22A-53693EB4D923}" dt="2025-09-26T14:40:07.990" v="3852" actId="478"/>
          <ac:spMkLst>
            <pc:docMk/>
            <pc:sldMk cId="2010081359" sldId="297"/>
            <ac:spMk id="2010" creationId="{C7667F4D-5E74-ACF8-6F12-A64C0B44F0C5}"/>
          </ac:spMkLst>
        </pc:spChg>
        <pc:graphicFrameChg chg="add del mod modGraphic">
          <ac:chgData name="Rene Veloso Salazar" userId="73dc50c8d22f1939" providerId="LiveId" clId="{2B59549F-F7DB-4C98-B22A-53693EB4D923}" dt="2025-09-26T14:41:07.269" v="3872" actId="478"/>
          <ac:graphicFrameMkLst>
            <pc:docMk/>
            <pc:sldMk cId="2010081359" sldId="297"/>
            <ac:graphicFrameMk id="2" creationId="{F9288C70-0C4A-6035-780B-1E1F3AC99707}"/>
          </ac:graphicFrameMkLst>
        </pc:graphicFrameChg>
      </pc:sldChg>
      <pc:sldMasterChg chg="delSldLayout">
        <pc:chgData name="Rene Veloso Salazar" userId="73dc50c8d22f1939" providerId="LiveId" clId="{2B59549F-F7DB-4C98-B22A-53693EB4D923}" dt="2025-09-26T13:47:35.836" v="3538" actId="47"/>
        <pc:sldMasterMkLst>
          <pc:docMk/>
          <pc:sldMasterMk cId="0" sldId="2147483669"/>
        </pc:sldMasterMkLst>
        <pc:sldLayoutChg chg="del">
          <pc:chgData name="Rene Veloso Salazar" userId="73dc50c8d22f1939" providerId="LiveId" clId="{2B59549F-F7DB-4C98-B22A-53693EB4D923}" dt="2025-09-26T13:47:30.208" v="3530" actId="47"/>
          <pc:sldLayoutMkLst>
            <pc:docMk/>
            <pc:sldMasterMk cId="0" sldId="2147483669"/>
            <pc:sldLayoutMk cId="0" sldId="2147483649"/>
          </pc:sldLayoutMkLst>
        </pc:sldLayoutChg>
        <pc:sldLayoutChg chg="del">
          <pc:chgData name="Rene Veloso Salazar" userId="73dc50c8d22f1939" providerId="LiveId" clId="{2B59549F-F7DB-4C98-B22A-53693EB4D923}" dt="2025-09-25T22:39:40.433" v="446" actId="47"/>
          <pc:sldLayoutMkLst>
            <pc:docMk/>
            <pc:sldMasterMk cId="0" sldId="2147483669"/>
            <pc:sldLayoutMk cId="0" sldId="2147483650"/>
          </pc:sldLayoutMkLst>
        </pc:sldLayoutChg>
        <pc:sldLayoutChg chg="del">
          <pc:chgData name="Rene Veloso Salazar" userId="73dc50c8d22f1939" providerId="LiveId" clId="{2B59549F-F7DB-4C98-B22A-53693EB4D923}" dt="2025-09-26T13:47:32.441" v="3534" actId="47"/>
          <pc:sldLayoutMkLst>
            <pc:docMk/>
            <pc:sldMasterMk cId="0" sldId="2147483669"/>
            <pc:sldLayoutMk cId="0" sldId="2147483653"/>
          </pc:sldLayoutMkLst>
        </pc:sldLayoutChg>
        <pc:sldLayoutChg chg="del">
          <pc:chgData name="Rene Veloso Salazar" userId="73dc50c8d22f1939" providerId="LiveId" clId="{2B59549F-F7DB-4C98-B22A-53693EB4D923}" dt="2025-09-26T13:47:35.836" v="3538" actId="47"/>
          <pc:sldLayoutMkLst>
            <pc:docMk/>
            <pc:sldMasterMk cId="0" sldId="2147483669"/>
            <pc:sldLayoutMk cId="0" sldId="2147483657"/>
          </pc:sldLayoutMkLst>
        </pc:sldLayoutChg>
        <pc:sldLayoutChg chg="del">
          <pc:chgData name="Rene Veloso Salazar" userId="73dc50c8d22f1939" providerId="LiveId" clId="{2B59549F-F7DB-4C98-B22A-53693EB4D923}" dt="2025-09-26T13:47:33.838" v="3536" actId="47"/>
          <pc:sldLayoutMkLst>
            <pc:docMk/>
            <pc:sldMasterMk cId="0" sldId="2147483669"/>
            <pc:sldLayoutMk cId="0" sldId="2147483660"/>
          </pc:sldLayoutMkLst>
        </pc:sldLayoutChg>
      </pc:sldMasterChg>
      <pc:sldMasterChg chg="del delSldLayout">
        <pc:chgData name="Rene Veloso Salazar" userId="73dc50c8d22f1939" providerId="LiveId" clId="{2B59549F-F7DB-4C98-B22A-53693EB4D923}" dt="2025-09-26T02:06:23.372" v="2663" actId="47"/>
        <pc:sldMasterMkLst>
          <pc:docMk/>
          <pc:sldMasterMk cId="0" sldId="2147483670"/>
        </pc:sldMasterMkLst>
        <pc:sldLayoutChg chg="del">
          <pc:chgData name="Rene Veloso Salazar" userId="73dc50c8d22f1939" providerId="LiveId" clId="{2B59549F-F7DB-4C98-B22A-53693EB4D923}" dt="2025-09-26T02:06:15.466" v="2658" actId="47"/>
          <pc:sldLayoutMkLst>
            <pc:docMk/>
            <pc:sldMasterMk cId="0" sldId="2147483670"/>
            <pc:sldLayoutMk cId="0" sldId="2147483667"/>
          </pc:sldLayoutMkLst>
        </pc:sldLayoutChg>
        <pc:sldLayoutChg chg="del">
          <pc:chgData name="Rene Veloso Salazar" userId="73dc50c8d22f1939" providerId="LiveId" clId="{2B59549F-F7DB-4C98-B22A-53693EB4D923}" dt="2025-09-26T02:06:23.372" v="2663" actId="47"/>
          <pc:sldLayoutMkLst>
            <pc:docMk/>
            <pc:sldMasterMk cId="0" sldId="2147483670"/>
            <pc:sldLayoutMk cId="0" sldId="214748366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87fa921f8d_0_1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87fa921f8d_0_1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>
          <a:extLst>
            <a:ext uri="{FF2B5EF4-FFF2-40B4-BE49-F238E27FC236}">
              <a16:creationId xmlns:a16="http://schemas.microsoft.com/office/drawing/2014/main" id="{F9904A5C-DBAE-19AD-5E08-6FFA1A380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172b1845856_1_185:notes">
            <a:extLst>
              <a:ext uri="{FF2B5EF4-FFF2-40B4-BE49-F238E27FC236}">
                <a16:creationId xmlns:a16="http://schemas.microsoft.com/office/drawing/2014/main" id="{7167E0B0-D811-C276-8545-45E78F4C3C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172b1845856_1_185:notes">
            <a:extLst>
              <a:ext uri="{FF2B5EF4-FFF2-40B4-BE49-F238E27FC236}">
                <a16:creationId xmlns:a16="http://schemas.microsoft.com/office/drawing/2014/main" id="{6828B6D3-D844-A931-A343-03BAB25D97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7072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g172b1845856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0" name="Google Shape;2030;g172b1845856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172b1845856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172b1845856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0" name="Google Shape;169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" name="Google Shape;14;p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subTitle" idx="1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subTitle" idx="2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subTitle" idx="3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6"/>
          <p:cNvSpPr txBox="1">
            <a:spLocks noGrp="1"/>
          </p:cNvSpPr>
          <p:nvPr>
            <p:ph type="subTitle" idx="4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6"/>
          <p:cNvSpPr txBox="1">
            <a:spLocks noGrp="1"/>
          </p:cNvSpPr>
          <p:nvPr>
            <p:ph type="subTitle" idx="5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0" name="Google Shape;180;p16"/>
          <p:cNvSpPr txBox="1">
            <a:spLocks noGrp="1"/>
          </p:cNvSpPr>
          <p:nvPr>
            <p:ph type="subTitle" idx="6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subTitle" idx="7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subTitle" idx="8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83" name="Google Shape;183;p1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84" name="Google Shape;184;p1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85" name="Google Shape;185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87" name="Google Shape;187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88" name="Google Shape;188;p1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89" name="Google Shape;189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91" name="Google Shape;191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92" name="Google Shape;192;p16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>
            <a:spLocks noGrp="1"/>
          </p:cNvSpPr>
          <p:nvPr>
            <p:ph type="subTitle" idx="1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subTitle" idx="2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7"/>
          <p:cNvSpPr txBox="1">
            <a:spLocks noGrp="1"/>
          </p:cNvSpPr>
          <p:nvPr>
            <p:ph type="subTitle" idx="3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7"/>
          <p:cNvSpPr txBox="1">
            <a:spLocks noGrp="1"/>
          </p:cNvSpPr>
          <p:nvPr>
            <p:ph type="subTitle" idx="4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subTitle" idx="5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7"/>
          <p:cNvSpPr txBox="1">
            <a:spLocks noGrp="1"/>
          </p:cNvSpPr>
          <p:nvPr>
            <p:ph type="subTitle" idx="6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subTitle" idx="7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subTitle" idx="8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subTitle" idx="9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13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ubTitle" idx="14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subTitle" idx="15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06" name="Google Shape;206;p1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07" name="Google Shape;207;p1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08" name="Google Shape;208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10" name="Google Shape;210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11" name="Google Shape;211;p1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2" name="Google Shape;212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14" name="Google Shape;214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>
            <a:spLocks noGrp="1"/>
          </p:cNvSpPr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ubTitle" idx="1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8"/>
          <p:cNvSpPr txBox="1"/>
          <p:nvPr/>
        </p:nvSpPr>
        <p:spPr>
          <a:xfrm>
            <a:off x="398250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 b="1" u="sng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0" name="Google Shape;220;p1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1" name="Google Shape;221;p1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2" name="Google Shape;222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24" name="Google Shape;224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25" name="Google Shape;225;p1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6" name="Google Shape;226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28" name="Google Shape;228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1" name="Google Shape;231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" name="Google Shape;232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4" name="Google Shape;234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35" name="Google Shape;235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6" name="Google Shape;236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8" name="Google Shape;238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239" name="Google Shape;239;p19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40" name="Google Shape;240;p19"/>
            <p:cNvSpPr/>
            <p:nvPr/>
          </p:nvSpPr>
          <p:spPr>
            <a:xfrm>
              <a:off x="1913656" y="3200832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910411" y="3196997"/>
              <a:ext cx="46022" cy="46081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42" name="Google Shape;242;p19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43" name="Google Shape;243;p19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2645" extrusionOk="0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661" extrusionOk="0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6272" extrusionOk="0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643" extrusionOk="0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51" extrusionOk="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567" extrusionOk="0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avLst/>
                <a:gdLst/>
                <a:ahLst/>
                <a:cxnLst/>
                <a:rect l="l" t="t" r="r" b="b"/>
                <a:pathLst>
                  <a:path w="13796" h="13787" extrusionOk="0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44" h="11235" extrusionOk="0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avLst/>
                <a:gdLst/>
                <a:ahLst/>
                <a:cxnLst/>
                <a:rect l="l" t="t" r="r" b="b"/>
                <a:pathLst>
                  <a:path w="16374" h="11346" extrusionOk="0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9083" extrusionOk="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044" extrusionOk="0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3" extrusionOk="0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0" h="1568" extrusionOk="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456" extrusionOk="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576" extrusionOk="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86" extrusionOk="0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288" extrusionOk="0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21" extrusionOk="0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96" extrusionOk="0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4" extrusionOk="0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64" extrusionOk="0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4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9" extrusionOk="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492" extrusionOk="0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04" extrusionOk="0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9600" extrusionOk="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9714" extrusionOk="0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11235" extrusionOk="0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16365" h="11356" extrusionOk="0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9074" extrusionOk="0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043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63" extrusionOk="0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9" h="1568" extrusionOk="0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6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567" extrusionOk="0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365" extrusionOk="0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365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76" extrusionOk="0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88" extrusionOk="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11" extrusionOk="0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44" extrusionOk="0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74" extrusionOk="0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3" extrusionOk="0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39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92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613" extrusionOk="0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8897" extrusionOk="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503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1615" extrusionOk="0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76" extrusionOk="0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7339" extrusionOk="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7450" extrusionOk="0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157" extrusionOk="0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287" extrusionOk="0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4036" extrusionOk="0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4148" extrusionOk="0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4092" extrusionOk="0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4219" extrusionOk="0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2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" extrusionOk="0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113" extrusionOk="0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5780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4" extrusionOk="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6625" extrusionOk="0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6754" extrusionOk="0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1114" extrusionOk="0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1235" extrusionOk="0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6" extrusionOk="0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56" extrusionOk="0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56" extrusionOk="0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5465" extrusionOk="0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5585" extrusionOk="0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13" extrusionOk="0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2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2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2" extrusionOk="0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11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1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1" extrusionOk="0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42" extrusionOk="0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2" extrusionOk="0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941" extrusionOk="0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94" extrusionOk="0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4305" extrusionOk="0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4193" extrusionOk="0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4314" h="4306" extrusionOk="0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306" extrusionOk="0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12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21" extrusionOk="0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68" name="Google Shape;368;p19"/>
            <p:cNvSpPr/>
            <p:nvPr/>
          </p:nvSpPr>
          <p:spPr>
            <a:xfrm>
              <a:off x="1925692" y="2196479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69" name="Google Shape;369;p19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604" extrusionOk="0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7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6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1606" extrusionOk="0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5" extrusionOk="0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04" extrusionOk="0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9" extrusionOk="0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927" extrusionOk="0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9" extrusionOk="0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31" extrusionOk="0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7046" extrusionOk="0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7" extrusionOk="0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768" extrusionOk="0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878" extrusionOk="0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00" extrusionOk="0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521" extrusionOk="0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97" extrusionOk="0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80" extrusionOk="0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00" extrusionOk="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22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2" extrusionOk="0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01" name="Google Shape;401;p19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02" name="Google Shape;402;p19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75" extrusionOk="0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62" extrusionOk="0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52" extrusionOk="0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69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46" extrusionOk="0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1" extrusionOk="0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46" extrusionOk="0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1" extrusionOk="0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9" extrusionOk="0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88" extrusionOk="0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070" extrusionOk="0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2183" extrusionOk="0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48" extrusionOk="0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661" extrusionOk="0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562" extrusionOk="0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3681" extrusionOk="0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724" extrusionOk="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5836" extrusionOk="0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628" extrusionOk="0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3740" extrusionOk="0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051" extrusionOk="0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153" extrusionOk="0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6736" extrusionOk="0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6829" extrusionOk="0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6587" extrusionOk="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6699" extrusionOk="0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836" extrusionOk="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947" extrusionOk="0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1597" extrusionOk="0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1711" extrusionOk="0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23" extrusionOk="0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30" extrusionOk="0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5" extrusionOk="0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28" extrusionOk="0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7047" extrusionOk="0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6" extrusionOk="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84" extrusionOk="0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604" extrusionOk="0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25" extrusionOk="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448" extrusionOk="0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78" extrusionOk="0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422" extrusionOk="0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2543" extrusionOk="0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012" extrusionOk="0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4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6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5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22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8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8" extrusionOk="0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2" extrusionOk="0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10" extrusionOk="0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604" extrusionOk="0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28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26" extrusionOk="0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7047" extrusionOk="0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6929" extrusionOk="0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4" extrusionOk="0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522" extrusionOk="0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6" extrusionOk="0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973" extrusionOk="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6" extrusionOk="0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973" extrusionOk="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extrusionOk="0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1100" extrusionOk="0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1216" extrusionOk="0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53" extrusionOk="0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365" extrusionOk="0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8" extrusionOk="0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1" extrusionOk="0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14" name="Google Shape;514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5" name="Google Shape;515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17" name="Google Shape;517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18" name="Google Shape;518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9" name="Google Shape;519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21" name="Google Shape;521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522" name="Google Shape;522;p20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523" name="Google Shape;523;p20"/>
            <p:cNvSpPr/>
            <p:nvPr/>
          </p:nvSpPr>
          <p:spPr>
            <a:xfrm>
              <a:off x="5581433" y="2425462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8233235" y="2755955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475412" y="3604065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8311913" y="3834088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8015063" y="1953753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8015063" y="2047230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044097" y="2018709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950107" y="2018709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97230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969121" y="2039032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803885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8035159" y="1972653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797230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969121" y="1972653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803885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8035159" y="2039032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8355158" y="2208282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739149" y="277338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6637773" y="186027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6622459" y="2287528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6619783" y="2282746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175621" y="2313943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172490" y="2310755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6359445" y="2342407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356257" y="2338764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6631966" y="2285421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629290" y="2280127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338003" y="2218302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7334359" y="2214658"/>
              <a:ext cx="88241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7468997" y="2075239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465297" y="2072051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7587296" y="2272214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7583596" y="2269026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6112258" y="2077573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6086412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6083224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314016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310315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6194635" y="2159722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6191504" y="2156022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6449223" y="2065163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446035" y="2062032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930332" y="1988081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927144" y="1984893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987888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7051250" y="2066757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7114100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743641" y="2204582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740453" y="2201451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914201" y="2279045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54027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794878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7974415" y="2277337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7970715" y="2274035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7946406" y="2402126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7942706" y="2398938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7741005" y="2150215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7737817" y="2147027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7784272" y="2170538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6902835" y="3774116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94162" y="2528850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890974" y="2525662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5995041" y="2636047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5991341" y="2632916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933520" y="2560559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930332" y="2556859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893081" y="3731363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889950" y="3727662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31802" y="4215089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428614" y="4211958"/>
              <a:ext cx="1044666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691628" y="4215089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687927" y="4211958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7160554" y="2782355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7157423" y="2779167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7228186" y="2854200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7592078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7624243" y="2824084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7653334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7471104" y="290384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7471104" y="294767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7471104" y="2991456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7453171" y="3091309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7231374" y="3221734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7231374" y="3178411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7231374" y="3134575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7417761" y="3341114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7245607" y="3341114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7245607" y="3390756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7337490" y="2894335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7333790" y="2890065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7250389" y="2883404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7249819" y="2879875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7464272" y="3113853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7461084" y="3111177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495925" y="3135657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92224" y="3132469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504920" y="3149434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7501219" y="3146246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7526553" y="3166797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7523422" y="3163097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7495412" y="3128939"/>
              <a:ext cx="49188" cy="55905"/>
            </a:xfrm>
            <a:custGeom>
              <a:avLst/>
              <a:gdLst/>
              <a:ahLst/>
              <a:cxnLst/>
              <a:rect l="l" t="t" r="r" b="b"/>
              <a:pathLst>
                <a:path w="864" h="982" extrusionOk="0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7493818" y="3127231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7482205" y="3116130"/>
              <a:ext cx="19072" cy="18502"/>
            </a:xfrm>
            <a:custGeom>
              <a:avLst/>
              <a:gdLst/>
              <a:ahLst/>
              <a:cxnLst/>
              <a:rect l="l" t="t" r="r" b="b"/>
              <a:pathLst>
                <a:path w="335" h="325" extrusionOk="0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7481123" y="3114536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7487499" y="3121937"/>
              <a:ext cx="18502" cy="18218"/>
            </a:xfrm>
            <a:custGeom>
              <a:avLst/>
              <a:gdLst/>
              <a:ahLst/>
              <a:cxnLst/>
              <a:rect l="l" t="t" r="r" b="b"/>
              <a:pathLst>
                <a:path w="325" h="320" extrusionOk="0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7485905" y="3120115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6932439" y="3332119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6929251" y="3328419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6626671" y="3327906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623483" y="3324718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695328" y="3411877"/>
              <a:ext cx="136290" cy="100937"/>
            </a:xfrm>
            <a:custGeom>
              <a:avLst/>
              <a:gdLst/>
              <a:ahLst/>
              <a:cxnLst/>
              <a:rect l="l" t="t" r="r" b="b"/>
              <a:pathLst>
                <a:path w="2394" h="1773" extrusionOk="0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6692140" y="3408689"/>
              <a:ext cx="142667" cy="107768"/>
            </a:xfrm>
            <a:custGeom>
              <a:avLst/>
              <a:gdLst/>
              <a:ahLst/>
              <a:cxnLst/>
              <a:rect l="l" t="t" r="r" b="b"/>
              <a:pathLst>
                <a:path w="2506" h="1893" extrusionOk="0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6695328" y="3425597"/>
              <a:ext cx="136290" cy="37232"/>
            </a:xfrm>
            <a:custGeom>
              <a:avLst/>
              <a:gdLst/>
              <a:ahLst/>
              <a:cxnLst/>
              <a:rect l="l" t="t" r="r" b="b"/>
              <a:pathLst>
                <a:path w="2394" h="654" extrusionOk="0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6693734" y="3422409"/>
              <a:ext cx="139479" cy="43381"/>
            </a:xfrm>
            <a:custGeom>
              <a:avLst/>
              <a:gdLst/>
              <a:ahLst/>
              <a:cxnLst/>
              <a:rect l="l" t="t" r="r" b="b"/>
              <a:pathLst>
                <a:path w="2450" h="762" extrusionOk="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732275" y="3079126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732275" y="3083908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6728575" y="3080720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6793531" y="3145164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6942971" y="3145164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793531" y="3208526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893328" y="3175280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6793531" y="3175280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6931926" y="3208526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6732275" y="2787650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6728575" y="2783949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6997395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7035424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7073452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6833154" y="2829891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6829966" y="2826703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6851656" y="2848393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6848468" y="284520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6915018" y="2877939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6909724" y="2906973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6906536" y="2903842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6131273" y="2776548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6127572" y="2773360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6317204" y="2829094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6322441" y="2825678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370547" y="2912780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6366846" y="2909649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6386885" y="2864731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6383697" y="2861031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6246953" y="3037967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6243765" y="3034779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6246953" y="3133038"/>
              <a:ext cx="324843" cy="58638"/>
            </a:xfrm>
            <a:custGeom>
              <a:avLst/>
              <a:gdLst/>
              <a:ahLst/>
              <a:cxnLst/>
              <a:rect l="l" t="t" r="r" b="b"/>
              <a:pathLst>
                <a:path w="5706" h="1030" extrusionOk="0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6243765" y="3129850"/>
              <a:ext cx="331731" cy="65526"/>
            </a:xfrm>
            <a:custGeom>
              <a:avLst/>
              <a:gdLst/>
              <a:ahLst/>
              <a:cxnLst/>
              <a:rect l="l" t="t" r="r" b="b"/>
              <a:pathLst>
                <a:path w="5827" h="1151" extrusionOk="0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6362576" y="3211714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6131273" y="3328419"/>
              <a:ext cx="460564" cy="268880"/>
            </a:xfrm>
            <a:custGeom>
              <a:avLst/>
              <a:gdLst/>
              <a:ahLst/>
              <a:cxnLst/>
              <a:rect l="l" t="t" r="r" b="b"/>
              <a:pathLst>
                <a:path w="8090" h="4723" extrusionOk="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6466643" y="3355346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6463455" y="3352158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6365252" y="3443017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6362064" y="3439829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6461861" y="3355346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6458161" y="3352158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6359958" y="3443017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6356770" y="3439829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6263292" y="3494765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6260161" y="3491577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6258054" y="3494765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6254866" y="3491577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6166113" y="3528069"/>
              <a:ext cx="71903" cy="29091"/>
            </a:xfrm>
            <a:custGeom>
              <a:avLst/>
              <a:gdLst/>
              <a:ahLst/>
              <a:cxnLst/>
              <a:rect l="l" t="t" r="r" b="b"/>
              <a:pathLst>
                <a:path w="1263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6162470" y="3524369"/>
              <a:ext cx="78734" cy="35923"/>
            </a:xfrm>
            <a:custGeom>
              <a:avLst/>
              <a:gdLst/>
              <a:ahLst/>
              <a:cxnLst/>
              <a:rect l="l" t="t" r="r" b="b"/>
              <a:pathLst>
                <a:path w="1383" h="631" extrusionOk="0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6160876" y="3528069"/>
              <a:ext cx="71846" cy="26985"/>
            </a:xfrm>
            <a:custGeom>
              <a:avLst/>
              <a:gdLst/>
              <a:ahLst/>
              <a:cxnLst/>
              <a:rect l="l" t="t" r="r" b="b"/>
              <a:pathLst>
                <a:path w="1262" h="474" extrusionOk="0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6157176" y="3524369"/>
              <a:ext cx="78734" cy="34386"/>
            </a:xfrm>
            <a:custGeom>
              <a:avLst/>
              <a:gdLst/>
              <a:ahLst/>
              <a:cxnLst/>
              <a:rect l="l" t="t" r="r" b="b"/>
              <a:pathLst>
                <a:path w="1383" h="604" extrusionOk="0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6176190" y="3382729"/>
              <a:ext cx="163731" cy="111184"/>
            </a:xfrm>
            <a:custGeom>
              <a:avLst/>
              <a:gdLst/>
              <a:ahLst/>
              <a:cxnLst/>
              <a:rect l="l" t="t" r="r" b="b"/>
              <a:pathLst>
                <a:path w="2876" h="1953" extrusionOk="0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6297108" y="3363259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7410929" y="3726638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5696618" y="4217195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3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0" name="Google Shape;50;p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3" name="Google Shape;53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4" name="Google Shape;54;p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5" name="Google Shape;55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7" name="Google Shape;57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61" name="Google Shape;61;p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2" name="Google Shape;62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4" name="Google Shape;64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65" name="Google Shape;65;p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6" name="Google Shape;66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8" name="Google Shape;68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6" name="Google Shape;86;p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7" name="Google Shape;87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0" name="Google Shape;90;p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1" name="Google Shape;91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3" name="Google Shape;93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7" name="Google Shape;97;p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8" name="Google Shape;98;p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9" name="Google Shape;99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1" name="Google Shape;101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02" name="Google Shape;102;p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3" name="Google Shape;103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5" name="Google Shape;105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3" hasCustomPrompt="1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4" hasCustomPrompt="1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5" hasCustomPrompt="1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6" hasCustomPrompt="1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7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8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35" name="Google Shape;135;p1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36" name="Google Shape;136;p1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7" name="Google Shape;137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9" name="Google Shape;139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0" name="Google Shape;140;p1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1" name="Google Shape;141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3" name="Google Shape;143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44" name="Google Shape;144;p13"/>
          <p:cNvSpPr txBox="1">
            <a:spLocks noGrp="1"/>
          </p:cNvSpPr>
          <p:nvPr>
            <p:ph type="title" idx="1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>
            <a:spLocks noGrp="1"/>
          </p:cNvSpPr>
          <p:nvPr>
            <p:ph type="subTitle" idx="1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subTitle" idx="2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3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4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subTitle" idx="5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6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64" name="Google Shape;164;p1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5" name="Google Shape;165;p1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6" name="Google Shape;166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68" name="Google Shape;168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69" name="Google Shape;169;p1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70" name="Google Shape;170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2" name="Google Shape;172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73" name="Google Shape;173;p1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4"/>
          <p:cNvSpPr txBox="1">
            <a:spLocks noGrp="1"/>
          </p:cNvSpPr>
          <p:nvPr>
            <p:ph type="ctrTitle"/>
          </p:nvPr>
        </p:nvSpPr>
        <p:spPr>
          <a:xfrm>
            <a:off x="587625" y="770606"/>
            <a:ext cx="8043914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dirty="0"/>
              <a:t>Definición Proyecto APT</a:t>
            </a:r>
            <a:br>
              <a:rPr lang="en" sz="4600" dirty="0"/>
            </a:br>
            <a:r>
              <a:rPr lang="en" sz="3700" b="0" dirty="0"/>
              <a:t>Sistema de Gestión Food Truck</a:t>
            </a:r>
            <a:endParaRPr sz="3700" b="0" dirty="0"/>
          </a:p>
        </p:txBody>
      </p:sp>
      <p:sp>
        <p:nvSpPr>
          <p:cNvPr id="711" name="Google Shape;711;p24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CL" b="1" dirty="0"/>
              <a:t>CAPSTONE - FASE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12" name="Google Shape;712;p24"/>
          <p:cNvGrpSpPr/>
          <p:nvPr/>
        </p:nvGrpSpPr>
        <p:grpSpPr>
          <a:xfrm>
            <a:off x="6223813" y="2632235"/>
            <a:ext cx="2352455" cy="1830466"/>
            <a:chOff x="5148240" y="1496428"/>
            <a:chExt cx="3374953" cy="2393584"/>
          </a:xfrm>
        </p:grpSpPr>
        <p:grpSp>
          <p:nvGrpSpPr>
            <p:cNvPr id="713" name="Google Shape;713;p24"/>
            <p:cNvGrpSpPr/>
            <p:nvPr/>
          </p:nvGrpSpPr>
          <p:grpSpPr>
            <a:xfrm>
              <a:off x="8384122" y="2614871"/>
              <a:ext cx="139071" cy="139071"/>
              <a:chOff x="5448853" y="3419595"/>
              <a:chExt cx="78736" cy="78736"/>
            </a:xfrm>
          </p:grpSpPr>
          <p:sp>
            <p:nvSpPr>
              <p:cNvPr id="714" name="Google Shape;714;p24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22" name="Google Shape;722;p24"/>
            <p:cNvSpPr/>
            <p:nvPr/>
          </p:nvSpPr>
          <p:spPr>
            <a:xfrm>
              <a:off x="6756905" y="3331665"/>
              <a:ext cx="323574" cy="155533"/>
            </a:xfrm>
            <a:custGeom>
              <a:avLst/>
              <a:gdLst/>
              <a:ahLst/>
              <a:cxnLst/>
              <a:rect l="l" t="t" r="r" b="b"/>
              <a:pathLst>
                <a:path w="5484" h="2636" extrusionOk="0">
                  <a:moveTo>
                    <a:pt x="66" y="1"/>
                  </a:moveTo>
                  <a:cubicBezTo>
                    <a:pt x="29" y="1"/>
                    <a:pt x="1" y="19"/>
                    <a:pt x="1" y="56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cubicBezTo>
                    <a:pt x="94" y="576"/>
                    <a:pt x="121" y="548"/>
                    <a:pt x="121" y="520"/>
                  </a:cubicBezTo>
                  <a:lnTo>
                    <a:pt x="121" y="56"/>
                  </a:lnTo>
                  <a:cubicBezTo>
                    <a:pt x="121" y="1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47"/>
                    <a:pt x="1" y="984"/>
                  </a:cubicBezTo>
                  <a:lnTo>
                    <a:pt x="1" y="1448"/>
                  </a:lnTo>
                  <a:cubicBezTo>
                    <a:pt x="1" y="1476"/>
                    <a:pt x="29" y="1503"/>
                    <a:pt x="66" y="1503"/>
                  </a:cubicBezTo>
                  <a:cubicBezTo>
                    <a:pt x="94" y="1503"/>
                    <a:pt x="121" y="1476"/>
                    <a:pt x="121" y="1448"/>
                  </a:cubicBezTo>
                  <a:lnTo>
                    <a:pt x="121" y="984"/>
                  </a:lnTo>
                  <a:cubicBezTo>
                    <a:pt x="121" y="947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75"/>
                    <a:pt x="1" y="1912"/>
                  </a:cubicBezTo>
                  <a:lnTo>
                    <a:pt x="1" y="2375"/>
                  </a:lnTo>
                  <a:cubicBezTo>
                    <a:pt x="1" y="2403"/>
                    <a:pt x="29" y="2431"/>
                    <a:pt x="66" y="2431"/>
                  </a:cubicBezTo>
                  <a:cubicBezTo>
                    <a:pt x="94" y="2431"/>
                    <a:pt x="121" y="2403"/>
                    <a:pt x="121" y="2375"/>
                  </a:cubicBezTo>
                  <a:lnTo>
                    <a:pt x="121" y="1912"/>
                  </a:lnTo>
                  <a:cubicBezTo>
                    <a:pt x="121" y="1875"/>
                    <a:pt x="94" y="1856"/>
                    <a:pt x="66" y="1856"/>
                  </a:cubicBezTo>
                  <a:close/>
                  <a:moveTo>
                    <a:pt x="316" y="2524"/>
                  </a:moveTo>
                  <a:cubicBezTo>
                    <a:pt x="288" y="2524"/>
                    <a:pt x="260" y="2552"/>
                    <a:pt x="260" y="2580"/>
                  </a:cubicBezTo>
                  <a:cubicBezTo>
                    <a:pt x="260" y="2617"/>
                    <a:pt x="288" y="2635"/>
                    <a:pt x="316" y="2635"/>
                  </a:cubicBezTo>
                  <a:lnTo>
                    <a:pt x="780" y="2635"/>
                  </a:lnTo>
                  <a:cubicBezTo>
                    <a:pt x="817" y="2635"/>
                    <a:pt x="845" y="2617"/>
                    <a:pt x="845" y="2580"/>
                  </a:cubicBezTo>
                  <a:cubicBezTo>
                    <a:pt x="845" y="2552"/>
                    <a:pt x="817" y="2524"/>
                    <a:pt x="780" y="2524"/>
                  </a:cubicBezTo>
                  <a:close/>
                  <a:moveTo>
                    <a:pt x="1244" y="2524"/>
                  </a:moveTo>
                  <a:cubicBezTo>
                    <a:pt x="1216" y="2524"/>
                    <a:pt x="1188" y="2552"/>
                    <a:pt x="1188" y="2580"/>
                  </a:cubicBezTo>
                  <a:cubicBezTo>
                    <a:pt x="1188" y="2617"/>
                    <a:pt x="1216" y="2635"/>
                    <a:pt x="1244" y="2635"/>
                  </a:cubicBezTo>
                  <a:lnTo>
                    <a:pt x="1708" y="2635"/>
                  </a:lnTo>
                  <a:cubicBezTo>
                    <a:pt x="1745" y="2635"/>
                    <a:pt x="1773" y="2617"/>
                    <a:pt x="1773" y="2580"/>
                  </a:cubicBezTo>
                  <a:cubicBezTo>
                    <a:pt x="1773" y="2552"/>
                    <a:pt x="1745" y="2524"/>
                    <a:pt x="1708" y="2524"/>
                  </a:cubicBezTo>
                  <a:close/>
                  <a:moveTo>
                    <a:pt x="2171" y="2524"/>
                  </a:moveTo>
                  <a:cubicBezTo>
                    <a:pt x="2144" y="2524"/>
                    <a:pt x="2116" y="2552"/>
                    <a:pt x="2116" y="2580"/>
                  </a:cubicBezTo>
                  <a:cubicBezTo>
                    <a:pt x="2116" y="2617"/>
                    <a:pt x="2144" y="2635"/>
                    <a:pt x="2171" y="2635"/>
                  </a:cubicBezTo>
                  <a:lnTo>
                    <a:pt x="2635" y="2635"/>
                  </a:lnTo>
                  <a:cubicBezTo>
                    <a:pt x="2672" y="2635"/>
                    <a:pt x="2700" y="2617"/>
                    <a:pt x="2700" y="2580"/>
                  </a:cubicBezTo>
                  <a:cubicBezTo>
                    <a:pt x="2700" y="2552"/>
                    <a:pt x="2672" y="2524"/>
                    <a:pt x="2635" y="2524"/>
                  </a:cubicBezTo>
                  <a:close/>
                  <a:moveTo>
                    <a:pt x="3099" y="2524"/>
                  </a:moveTo>
                  <a:cubicBezTo>
                    <a:pt x="3071" y="2524"/>
                    <a:pt x="3043" y="2552"/>
                    <a:pt x="3043" y="2580"/>
                  </a:cubicBezTo>
                  <a:cubicBezTo>
                    <a:pt x="3043" y="2617"/>
                    <a:pt x="3071" y="2635"/>
                    <a:pt x="3099" y="2635"/>
                  </a:cubicBezTo>
                  <a:lnTo>
                    <a:pt x="3563" y="2635"/>
                  </a:lnTo>
                  <a:cubicBezTo>
                    <a:pt x="3600" y="2635"/>
                    <a:pt x="3628" y="2617"/>
                    <a:pt x="3628" y="2580"/>
                  </a:cubicBezTo>
                  <a:cubicBezTo>
                    <a:pt x="3628" y="2552"/>
                    <a:pt x="3600" y="2524"/>
                    <a:pt x="3563" y="2524"/>
                  </a:cubicBezTo>
                  <a:close/>
                  <a:moveTo>
                    <a:pt x="4027" y="2524"/>
                  </a:moveTo>
                  <a:cubicBezTo>
                    <a:pt x="3999" y="2524"/>
                    <a:pt x="3971" y="2552"/>
                    <a:pt x="3971" y="2580"/>
                  </a:cubicBezTo>
                  <a:cubicBezTo>
                    <a:pt x="3971" y="2617"/>
                    <a:pt x="3999" y="2635"/>
                    <a:pt x="4027" y="2635"/>
                  </a:cubicBezTo>
                  <a:lnTo>
                    <a:pt x="4491" y="2635"/>
                  </a:lnTo>
                  <a:cubicBezTo>
                    <a:pt x="4528" y="2635"/>
                    <a:pt x="4556" y="2617"/>
                    <a:pt x="4556" y="2580"/>
                  </a:cubicBezTo>
                  <a:cubicBezTo>
                    <a:pt x="4556" y="2552"/>
                    <a:pt x="4528" y="2524"/>
                    <a:pt x="4491" y="2524"/>
                  </a:cubicBezTo>
                  <a:close/>
                  <a:moveTo>
                    <a:pt x="4954" y="2524"/>
                  </a:moveTo>
                  <a:cubicBezTo>
                    <a:pt x="4927" y="2524"/>
                    <a:pt x="4899" y="2552"/>
                    <a:pt x="4899" y="2580"/>
                  </a:cubicBezTo>
                  <a:cubicBezTo>
                    <a:pt x="4899" y="2617"/>
                    <a:pt x="4927" y="2635"/>
                    <a:pt x="4954" y="2635"/>
                  </a:cubicBezTo>
                  <a:lnTo>
                    <a:pt x="5418" y="2635"/>
                  </a:lnTo>
                  <a:cubicBezTo>
                    <a:pt x="5455" y="2635"/>
                    <a:pt x="5483" y="2617"/>
                    <a:pt x="5483" y="2580"/>
                  </a:cubicBezTo>
                  <a:cubicBezTo>
                    <a:pt x="5483" y="2552"/>
                    <a:pt x="5455" y="2524"/>
                    <a:pt x="5418" y="25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6048099" y="1992822"/>
              <a:ext cx="6608" cy="77235"/>
            </a:xfrm>
            <a:custGeom>
              <a:avLst/>
              <a:gdLst/>
              <a:ahLst/>
              <a:cxnLst/>
              <a:rect l="l" t="t" r="r" b="b"/>
              <a:pathLst>
                <a:path w="112" h="1309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26"/>
                  </a:lnTo>
                  <a:cubicBezTo>
                    <a:pt x="0" y="353"/>
                    <a:pt x="28" y="381"/>
                    <a:pt x="56" y="381"/>
                  </a:cubicBezTo>
                  <a:cubicBezTo>
                    <a:pt x="93" y="381"/>
                    <a:pt x="112" y="353"/>
                    <a:pt x="112" y="326"/>
                  </a:cubicBezTo>
                  <a:lnTo>
                    <a:pt x="112" y="66"/>
                  </a:lnTo>
                  <a:cubicBezTo>
                    <a:pt x="112" y="29"/>
                    <a:pt x="93" y="1"/>
                    <a:pt x="56" y="1"/>
                  </a:cubicBezTo>
                  <a:close/>
                  <a:moveTo>
                    <a:pt x="56" y="734"/>
                  </a:moveTo>
                  <a:cubicBezTo>
                    <a:pt x="28" y="734"/>
                    <a:pt x="0" y="752"/>
                    <a:pt x="0" y="789"/>
                  </a:cubicBezTo>
                  <a:lnTo>
                    <a:pt x="0" y="1253"/>
                  </a:lnTo>
                  <a:cubicBezTo>
                    <a:pt x="0" y="1281"/>
                    <a:pt x="28" y="1309"/>
                    <a:pt x="56" y="1309"/>
                  </a:cubicBezTo>
                  <a:cubicBezTo>
                    <a:pt x="93" y="1309"/>
                    <a:pt x="112" y="1281"/>
                    <a:pt x="112" y="1253"/>
                  </a:cubicBezTo>
                  <a:lnTo>
                    <a:pt x="112" y="789"/>
                  </a:lnTo>
                  <a:cubicBezTo>
                    <a:pt x="112" y="752"/>
                    <a:pt x="93" y="734"/>
                    <a:pt x="56" y="7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7379802" y="2174552"/>
              <a:ext cx="423171" cy="165917"/>
            </a:xfrm>
            <a:custGeom>
              <a:avLst/>
              <a:gdLst/>
              <a:ahLst/>
              <a:cxnLst/>
              <a:rect l="l" t="t" r="r" b="b"/>
              <a:pathLst>
                <a:path w="7172" h="281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520" y="121"/>
                  </a:lnTo>
                  <a:cubicBezTo>
                    <a:pt x="557" y="121"/>
                    <a:pt x="576" y="94"/>
                    <a:pt x="576" y="66"/>
                  </a:cubicBezTo>
                  <a:cubicBezTo>
                    <a:pt x="576" y="29"/>
                    <a:pt x="557" y="1"/>
                    <a:pt x="520" y="1"/>
                  </a:cubicBezTo>
                  <a:close/>
                  <a:moveTo>
                    <a:pt x="984" y="1"/>
                  </a:moveTo>
                  <a:cubicBezTo>
                    <a:pt x="956" y="1"/>
                    <a:pt x="928" y="29"/>
                    <a:pt x="928" y="66"/>
                  </a:cubicBezTo>
                  <a:cubicBezTo>
                    <a:pt x="928" y="94"/>
                    <a:pt x="956" y="121"/>
                    <a:pt x="984" y="121"/>
                  </a:cubicBezTo>
                  <a:lnTo>
                    <a:pt x="1448" y="121"/>
                  </a:lnTo>
                  <a:cubicBezTo>
                    <a:pt x="1485" y="121"/>
                    <a:pt x="1503" y="94"/>
                    <a:pt x="1503" y="66"/>
                  </a:cubicBezTo>
                  <a:cubicBezTo>
                    <a:pt x="1503" y="29"/>
                    <a:pt x="1485" y="1"/>
                    <a:pt x="1448" y="1"/>
                  </a:cubicBezTo>
                  <a:close/>
                  <a:moveTo>
                    <a:pt x="1912" y="1"/>
                  </a:moveTo>
                  <a:cubicBezTo>
                    <a:pt x="1875" y="1"/>
                    <a:pt x="1856" y="29"/>
                    <a:pt x="1856" y="66"/>
                  </a:cubicBezTo>
                  <a:cubicBezTo>
                    <a:pt x="1856" y="94"/>
                    <a:pt x="1875" y="121"/>
                    <a:pt x="1912" y="121"/>
                  </a:cubicBezTo>
                  <a:lnTo>
                    <a:pt x="2264" y="121"/>
                  </a:lnTo>
                  <a:cubicBezTo>
                    <a:pt x="2273" y="149"/>
                    <a:pt x="2301" y="168"/>
                    <a:pt x="2329" y="168"/>
                  </a:cubicBezTo>
                  <a:cubicBezTo>
                    <a:pt x="2357" y="168"/>
                    <a:pt x="2385" y="149"/>
                    <a:pt x="2385" y="112"/>
                  </a:cubicBezTo>
                  <a:lnTo>
                    <a:pt x="2385" y="66"/>
                  </a:lnTo>
                  <a:cubicBezTo>
                    <a:pt x="2385" y="29"/>
                    <a:pt x="2357" y="1"/>
                    <a:pt x="2329" y="1"/>
                  </a:cubicBezTo>
                  <a:close/>
                  <a:moveTo>
                    <a:pt x="2329" y="520"/>
                  </a:moveTo>
                  <a:cubicBezTo>
                    <a:pt x="2292" y="520"/>
                    <a:pt x="2264" y="548"/>
                    <a:pt x="2264" y="576"/>
                  </a:cubicBezTo>
                  <a:lnTo>
                    <a:pt x="2264" y="1040"/>
                  </a:lnTo>
                  <a:cubicBezTo>
                    <a:pt x="2264" y="1068"/>
                    <a:pt x="2292" y="1095"/>
                    <a:pt x="2329" y="1095"/>
                  </a:cubicBezTo>
                  <a:cubicBezTo>
                    <a:pt x="2357" y="1095"/>
                    <a:pt x="2385" y="1077"/>
                    <a:pt x="2385" y="1040"/>
                  </a:cubicBezTo>
                  <a:lnTo>
                    <a:pt x="2385" y="576"/>
                  </a:lnTo>
                  <a:cubicBezTo>
                    <a:pt x="2385" y="548"/>
                    <a:pt x="2357" y="520"/>
                    <a:pt x="2329" y="520"/>
                  </a:cubicBezTo>
                  <a:close/>
                  <a:moveTo>
                    <a:pt x="2329" y="1448"/>
                  </a:moveTo>
                  <a:cubicBezTo>
                    <a:pt x="2292" y="1448"/>
                    <a:pt x="2264" y="1476"/>
                    <a:pt x="2264" y="1504"/>
                  </a:cubicBezTo>
                  <a:lnTo>
                    <a:pt x="2264" y="1680"/>
                  </a:lnTo>
                  <a:cubicBezTo>
                    <a:pt x="2264" y="1717"/>
                    <a:pt x="2292" y="1745"/>
                    <a:pt x="2329" y="1745"/>
                  </a:cubicBezTo>
                  <a:lnTo>
                    <a:pt x="2607" y="1745"/>
                  </a:lnTo>
                  <a:cubicBezTo>
                    <a:pt x="2644" y="1745"/>
                    <a:pt x="2672" y="1717"/>
                    <a:pt x="2672" y="1680"/>
                  </a:cubicBezTo>
                  <a:cubicBezTo>
                    <a:pt x="2672" y="1652"/>
                    <a:pt x="2644" y="1624"/>
                    <a:pt x="2607" y="1624"/>
                  </a:cubicBezTo>
                  <a:lnTo>
                    <a:pt x="2385" y="1624"/>
                  </a:lnTo>
                  <a:lnTo>
                    <a:pt x="2385" y="1504"/>
                  </a:lnTo>
                  <a:cubicBezTo>
                    <a:pt x="2385" y="1476"/>
                    <a:pt x="2357" y="1448"/>
                    <a:pt x="2329" y="1448"/>
                  </a:cubicBezTo>
                  <a:close/>
                  <a:moveTo>
                    <a:pt x="3071" y="1624"/>
                  </a:moveTo>
                  <a:cubicBezTo>
                    <a:pt x="3043" y="1624"/>
                    <a:pt x="3016" y="1652"/>
                    <a:pt x="3016" y="1680"/>
                  </a:cubicBezTo>
                  <a:cubicBezTo>
                    <a:pt x="3016" y="1717"/>
                    <a:pt x="3043" y="1745"/>
                    <a:pt x="3071" y="1745"/>
                  </a:cubicBezTo>
                  <a:lnTo>
                    <a:pt x="3535" y="1745"/>
                  </a:lnTo>
                  <a:cubicBezTo>
                    <a:pt x="3572" y="1745"/>
                    <a:pt x="3600" y="1717"/>
                    <a:pt x="3600" y="1680"/>
                  </a:cubicBezTo>
                  <a:cubicBezTo>
                    <a:pt x="3600" y="1652"/>
                    <a:pt x="3572" y="1624"/>
                    <a:pt x="3535" y="1624"/>
                  </a:cubicBezTo>
                  <a:close/>
                  <a:moveTo>
                    <a:pt x="3999" y="1624"/>
                  </a:moveTo>
                  <a:cubicBezTo>
                    <a:pt x="3971" y="1624"/>
                    <a:pt x="3943" y="1652"/>
                    <a:pt x="3943" y="1680"/>
                  </a:cubicBezTo>
                  <a:cubicBezTo>
                    <a:pt x="3943" y="1717"/>
                    <a:pt x="3971" y="1745"/>
                    <a:pt x="3999" y="1745"/>
                  </a:cubicBezTo>
                  <a:lnTo>
                    <a:pt x="4463" y="1745"/>
                  </a:lnTo>
                  <a:cubicBezTo>
                    <a:pt x="4500" y="1745"/>
                    <a:pt x="4528" y="1717"/>
                    <a:pt x="4528" y="1680"/>
                  </a:cubicBezTo>
                  <a:cubicBezTo>
                    <a:pt x="4528" y="1652"/>
                    <a:pt x="4500" y="1624"/>
                    <a:pt x="4463" y="1624"/>
                  </a:cubicBezTo>
                  <a:close/>
                  <a:moveTo>
                    <a:pt x="4927" y="1624"/>
                  </a:moveTo>
                  <a:cubicBezTo>
                    <a:pt x="4899" y="1624"/>
                    <a:pt x="4871" y="1652"/>
                    <a:pt x="4871" y="1680"/>
                  </a:cubicBezTo>
                  <a:cubicBezTo>
                    <a:pt x="4871" y="1717"/>
                    <a:pt x="4899" y="1745"/>
                    <a:pt x="4927" y="1745"/>
                  </a:cubicBezTo>
                  <a:lnTo>
                    <a:pt x="5390" y="1745"/>
                  </a:lnTo>
                  <a:cubicBezTo>
                    <a:pt x="5427" y="1745"/>
                    <a:pt x="5455" y="1717"/>
                    <a:pt x="5455" y="1680"/>
                  </a:cubicBezTo>
                  <a:cubicBezTo>
                    <a:pt x="5455" y="1652"/>
                    <a:pt x="5427" y="1624"/>
                    <a:pt x="5390" y="1624"/>
                  </a:cubicBezTo>
                  <a:close/>
                  <a:moveTo>
                    <a:pt x="5854" y="1624"/>
                  </a:moveTo>
                  <a:cubicBezTo>
                    <a:pt x="5826" y="1624"/>
                    <a:pt x="5799" y="1652"/>
                    <a:pt x="5799" y="1680"/>
                  </a:cubicBezTo>
                  <a:cubicBezTo>
                    <a:pt x="5799" y="1717"/>
                    <a:pt x="5826" y="1745"/>
                    <a:pt x="5854" y="1745"/>
                  </a:cubicBezTo>
                  <a:lnTo>
                    <a:pt x="6318" y="1745"/>
                  </a:lnTo>
                  <a:cubicBezTo>
                    <a:pt x="6355" y="1745"/>
                    <a:pt x="6383" y="1717"/>
                    <a:pt x="6383" y="1680"/>
                  </a:cubicBezTo>
                  <a:cubicBezTo>
                    <a:pt x="6383" y="1652"/>
                    <a:pt x="6355" y="1624"/>
                    <a:pt x="6318" y="1624"/>
                  </a:cubicBezTo>
                  <a:close/>
                  <a:moveTo>
                    <a:pt x="6782" y="1624"/>
                  </a:moveTo>
                  <a:cubicBezTo>
                    <a:pt x="6754" y="1624"/>
                    <a:pt x="6726" y="1652"/>
                    <a:pt x="6726" y="1689"/>
                  </a:cubicBezTo>
                  <a:cubicBezTo>
                    <a:pt x="6726" y="1717"/>
                    <a:pt x="6754" y="1745"/>
                    <a:pt x="6782" y="1745"/>
                  </a:cubicBezTo>
                  <a:lnTo>
                    <a:pt x="7051" y="1745"/>
                  </a:lnTo>
                  <a:lnTo>
                    <a:pt x="7051" y="1828"/>
                  </a:lnTo>
                  <a:cubicBezTo>
                    <a:pt x="7051" y="1856"/>
                    <a:pt x="7079" y="1884"/>
                    <a:pt x="7107" y="1884"/>
                  </a:cubicBezTo>
                  <a:cubicBezTo>
                    <a:pt x="7144" y="1884"/>
                    <a:pt x="7172" y="1856"/>
                    <a:pt x="7172" y="1828"/>
                  </a:cubicBezTo>
                  <a:lnTo>
                    <a:pt x="7172" y="1689"/>
                  </a:lnTo>
                  <a:cubicBezTo>
                    <a:pt x="7172" y="1652"/>
                    <a:pt x="7144" y="1624"/>
                    <a:pt x="7107" y="1624"/>
                  </a:cubicBezTo>
                  <a:close/>
                  <a:moveTo>
                    <a:pt x="7107" y="2227"/>
                  </a:moveTo>
                  <a:cubicBezTo>
                    <a:pt x="7079" y="2227"/>
                    <a:pt x="7051" y="2255"/>
                    <a:pt x="7051" y="2292"/>
                  </a:cubicBezTo>
                  <a:lnTo>
                    <a:pt x="7051" y="2756"/>
                  </a:lnTo>
                  <a:cubicBezTo>
                    <a:pt x="7051" y="2784"/>
                    <a:pt x="7079" y="2812"/>
                    <a:pt x="7107" y="2812"/>
                  </a:cubicBezTo>
                  <a:cubicBezTo>
                    <a:pt x="7144" y="2812"/>
                    <a:pt x="7172" y="2784"/>
                    <a:pt x="7172" y="2756"/>
                  </a:cubicBezTo>
                  <a:lnTo>
                    <a:pt x="7172" y="2292"/>
                  </a:lnTo>
                  <a:cubicBezTo>
                    <a:pt x="7172" y="2255"/>
                    <a:pt x="7144" y="2227"/>
                    <a:pt x="7107" y="22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7580708" y="2958941"/>
              <a:ext cx="85437" cy="160430"/>
            </a:xfrm>
            <a:custGeom>
              <a:avLst/>
              <a:gdLst/>
              <a:ahLst/>
              <a:cxnLst/>
              <a:rect l="l" t="t" r="r" b="b"/>
              <a:pathLst>
                <a:path w="1448" h="2719" extrusionOk="0">
                  <a:moveTo>
                    <a:pt x="1392" y="0"/>
                  </a:moveTo>
                  <a:cubicBezTo>
                    <a:pt x="1364" y="0"/>
                    <a:pt x="1336" y="28"/>
                    <a:pt x="1336" y="65"/>
                  </a:cubicBezTo>
                  <a:lnTo>
                    <a:pt x="1336" y="529"/>
                  </a:lnTo>
                  <a:cubicBezTo>
                    <a:pt x="1336" y="557"/>
                    <a:pt x="1364" y="585"/>
                    <a:pt x="1392" y="585"/>
                  </a:cubicBezTo>
                  <a:cubicBezTo>
                    <a:pt x="1429" y="585"/>
                    <a:pt x="1447" y="557"/>
                    <a:pt x="1447" y="529"/>
                  </a:cubicBezTo>
                  <a:lnTo>
                    <a:pt x="1447" y="65"/>
                  </a:lnTo>
                  <a:cubicBezTo>
                    <a:pt x="1447" y="28"/>
                    <a:pt x="1429" y="0"/>
                    <a:pt x="1392" y="0"/>
                  </a:cubicBezTo>
                  <a:close/>
                  <a:moveTo>
                    <a:pt x="1392" y="928"/>
                  </a:moveTo>
                  <a:cubicBezTo>
                    <a:pt x="1364" y="928"/>
                    <a:pt x="1336" y="956"/>
                    <a:pt x="1336" y="993"/>
                  </a:cubicBezTo>
                  <a:lnTo>
                    <a:pt x="1336" y="1457"/>
                  </a:lnTo>
                  <a:cubicBezTo>
                    <a:pt x="1336" y="1485"/>
                    <a:pt x="1364" y="1512"/>
                    <a:pt x="1392" y="1512"/>
                  </a:cubicBezTo>
                  <a:cubicBezTo>
                    <a:pt x="1429" y="1512"/>
                    <a:pt x="1447" y="1485"/>
                    <a:pt x="1447" y="1457"/>
                  </a:cubicBezTo>
                  <a:lnTo>
                    <a:pt x="1447" y="993"/>
                  </a:lnTo>
                  <a:cubicBezTo>
                    <a:pt x="1447" y="956"/>
                    <a:pt x="1429" y="928"/>
                    <a:pt x="1392" y="928"/>
                  </a:cubicBezTo>
                  <a:close/>
                  <a:moveTo>
                    <a:pt x="520" y="1447"/>
                  </a:moveTo>
                  <a:cubicBezTo>
                    <a:pt x="483" y="1447"/>
                    <a:pt x="455" y="1475"/>
                    <a:pt x="455" y="1503"/>
                  </a:cubicBezTo>
                  <a:cubicBezTo>
                    <a:pt x="455" y="1540"/>
                    <a:pt x="483" y="1559"/>
                    <a:pt x="520" y="1559"/>
                  </a:cubicBezTo>
                  <a:lnTo>
                    <a:pt x="983" y="1559"/>
                  </a:lnTo>
                  <a:cubicBezTo>
                    <a:pt x="1011" y="1559"/>
                    <a:pt x="1039" y="1540"/>
                    <a:pt x="1039" y="1503"/>
                  </a:cubicBezTo>
                  <a:cubicBezTo>
                    <a:pt x="1039" y="1475"/>
                    <a:pt x="1011" y="1447"/>
                    <a:pt x="983" y="1447"/>
                  </a:cubicBezTo>
                  <a:close/>
                  <a:moveTo>
                    <a:pt x="56" y="1447"/>
                  </a:moveTo>
                  <a:cubicBezTo>
                    <a:pt x="28" y="1447"/>
                    <a:pt x="0" y="1475"/>
                    <a:pt x="0" y="1503"/>
                  </a:cubicBezTo>
                  <a:lnTo>
                    <a:pt x="0" y="1967"/>
                  </a:lnTo>
                  <a:cubicBezTo>
                    <a:pt x="0" y="2004"/>
                    <a:pt x="28" y="2032"/>
                    <a:pt x="56" y="2032"/>
                  </a:cubicBezTo>
                  <a:cubicBezTo>
                    <a:pt x="93" y="2032"/>
                    <a:pt x="111" y="2004"/>
                    <a:pt x="111" y="1967"/>
                  </a:cubicBezTo>
                  <a:lnTo>
                    <a:pt x="111" y="1503"/>
                  </a:lnTo>
                  <a:cubicBezTo>
                    <a:pt x="111" y="1475"/>
                    <a:pt x="93" y="1447"/>
                    <a:pt x="56" y="1447"/>
                  </a:cubicBezTo>
                  <a:close/>
                  <a:moveTo>
                    <a:pt x="56" y="2375"/>
                  </a:moveTo>
                  <a:cubicBezTo>
                    <a:pt x="28" y="2375"/>
                    <a:pt x="0" y="2403"/>
                    <a:pt x="0" y="2431"/>
                  </a:cubicBezTo>
                  <a:lnTo>
                    <a:pt x="0" y="2653"/>
                  </a:lnTo>
                  <a:cubicBezTo>
                    <a:pt x="0" y="2690"/>
                    <a:pt x="28" y="2718"/>
                    <a:pt x="56" y="2718"/>
                  </a:cubicBezTo>
                  <a:cubicBezTo>
                    <a:pt x="93" y="2718"/>
                    <a:pt x="111" y="2690"/>
                    <a:pt x="111" y="2653"/>
                  </a:cubicBezTo>
                  <a:lnTo>
                    <a:pt x="111" y="2431"/>
                  </a:lnTo>
                  <a:cubicBezTo>
                    <a:pt x="111" y="2403"/>
                    <a:pt x="93" y="2375"/>
                    <a:pt x="56" y="2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5513352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Google Shape;741;p24"/>
            <p:cNvSpPr/>
            <p:nvPr/>
          </p:nvSpPr>
          <p:spPr>
            <a:xfrm>
              <a:off x="8380379" y="2008694"/>
              <a:ext cx="26315" cy="25784"/>
            </a:xfrm>
            <a:custGeom>
              <a:avLst/>
              <a:gdLst/>
              <a:ahLst/>
              <a:cxnLst/>
              <a:rect l="l" t="t" r="r" b="b"/>
              <a:pathLst>
                <a:path w="446" h="437" extrusionOk="0">
                  <a:moveTo>
                    <a:pt x="0" y="437"/>
                  </a:moveTo>
                  <a:lnTo>
                    <a:pt x="44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Google Shape;742;p24"/>
            <p:cNvSpPr/>
            <p:nvPr/>
          </p:nvSpPr>
          <p:spPr>
            <a:xfrm>
              <a:off x="8380379" y="1940840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Google Shape;743;p24"/>
            <p:cNvSpPr/>
            <p:nvPr/>
          </p:nvSpPr>
          <p:spPr>
            <a:xfrm>
              <a:off x="7173999" y="2893271"/>
              <a:ext cx="6608" cy="43839"/>
            </a:xfrm>
            <a:custGeom>
              <a:avLst/>
              <a:gdLst/>
              <a:ahLst/>
              <a:cxnLst/>
              <a:rect l="l" t="t" r="r" b="b"/>
              <a:pathLst>
                <a:path w="112" h="743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24"/>
            <p:cNvSpPr/>
            <p:nvPr/>
          </p:nvSpPr>
          <p:spPr>
            <a:xfrm>
              <a:off x="7173999" y="2988502"/>
              <a:ext cx="6608" cy="43839"/>
            </a:xfrm>
            <a:custGeom>
              <a:avLst/>
              <a:gdLst/>
              <a:ahLst/>
              <a:cxnLst/>
              <a:rect l="l" t="t" r="r" b="b"/>
              <a:pathLst>
                <a:path w="112" h="743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24"/>
            <p:cNvSpPr/>
            <p:nvPr/>
          </p:nvSpPr>
          <p:spPr>
            <a:xfrm>
              <a:off x="7203028" y="2959472"/>
              <a:ext cx="43839" cy="6608"/>
            </a:xfrm>
            <a:custGeom>
              <a:avLst/>
              <a:gdLst/>
              <a:ahLst/>
              <a:cxnLst/>
              <a:rect l="l" t="t" r="r" b="b"/>
              <a:pathLst>
                <a:path w="743" h="112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Google Shape;746;p24"/>
            <p:cNvSpPr/>
            <p:nvPr/>
          </p:nvSpPr>
          <p:spPr>
            <a:xfrm>
              <a:off x="7107797" y="2959472"/>
              <a:ext cx="43839" cy="6608"/>
            </a:xfrm>
            <a:custGeom>
              <a:avLst/>
              <a:gdLst/>
              <a:ahLst/>
              <a:cxnLst/>
              <a:rect l="l" t="t" r="r" b="b"/>
              <a:pathLst>
                <a:path w="743" h="112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" name="Google Shape;747;p24"/>
            <p:cNvSpPr/>
            <p:nvPr/>
          </p:nvSpPr>
          <p:spPr>
            <a:xfrm>
              <a:off x="7130750" y="2983015"/>
              <a:ext cx="25784" cy="26315"/>
            </a:xfrm>
            <a:custGeom>
              <a:avLst/>
              <a:gdLst/>
              <a:ahLst/>
              <a:cxnLst/>
              <a:rect l="l" t="t" r="r" b="b"/>
              <a:pathLst>
                <a:path w="437" h="446" extrusionOk="0">
                  <a:moveTo>
                    <a:pt x="1" y="446"/>
                  </a:moveTo>
                  <a:lnTo>
                    <a:pt x="43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" name="Google Shape;748;p24"/>
            <p:cNvSpPr/>
            <p:nvPr/>
          </p:nvSpPr>
          <p:spPr>
            <a:xfrm>
              <a:off x="7126914" y="2979592"/>
              <a:ext cx="33986" cy="3357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29" y="559"/>
                    <a:pt x="47" y="569"/>
                    <a:pt x="66" y="569"/>
                  </a:cubicBezTo>
                  <a:cubicBezTo>
                    <a:pt x="75" y="56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Google Shape;749;p24"/>
            <p:cNvSpPr/>
            <p:nvPr/>
          </p:nvSpPr>
          <p:spPr>
            <a:xfrm>
              <a:off x="7198072" y="2915692"/>
              <a:ext cx="26374" cy="26315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1" y="446"/>
                  </a:moveTo>
                  <a:lnTo>
                    <a:pt x="44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" name="Google Shape;750;p24"/>
            <p:cNvSpPr/>
            <p:nvPr/>
          </p:nvSpPr>
          <p:spPr>
            <a:xfrm>
              <a:off x="7194237" y="2912270"/>
              <a:ext cx="33986" cy="33042"/>
            </a:xfrm>
            <a:custGeom>
              <a:avLst/>
              <a:gdLst/>
              <a:ahLst/>
              <a:cxnLst/>
              <a:rect l="l" t="t" r="r" b="b"/>
              <a:pathLst>
                <a:path w="576" h="560" extrusionOk="0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38" y="559"/>
                    <a:pt x="47" y="559"/>
                    <a:pt x="66" y="559"/>
                  </a:cubicBezTo>
                  <a:cubicBezTo>
                    <a:pt x="75" y="55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Google Shape;751;p24"/>
            <p:cNvSpPr/>
            <p:nvPr/>
          </p:nvSpPr>
          <p:spPr>
            <a:xfrm>
              <a:off x="7130750" y="2915692"/>
              <a:ext cx="25784" cy="26315"/>
            </a:xfrm>
            <a:custGeom>
              <a:avLst/>
              <a:gdLst/>
              <a:ahLst/>
              <a:cxnLst/>
              <a:rect l="l" t="t" r="r" b="b"/>
              <a:pathLst>
                <a:path w="437" h="446" extrusionOk="0">
                  <a:moveTo>
                    <a:pt x="1" y="0"/>
                  </a:moveTo>
                  <a:lnTo>
                    <a:pt x="437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Google Shape;752;p24"/>
            <p:cNvSpPr/>
            <p:nvPr/>
          </p:nvSpPr>
          <p:spPr>
            <a:xfrm>
              <a:off x="7126914" y="2912270"/>
              <a:ext cx="33986" cy="33042"/>
            </a:xfrm>
            <a:custGeom>
              <a:avLst/>
              <a:gdLst/>
              <a:ahLst/>
              <a:cxnLst/>
              <a:rect l="l" t="t" r="r" b="b"/>
              <a:pathLst>
                <a:path w="576" h="560" extrusionOk="0">
                  <a:moveTo>
                    <a:pt x="65" y="0"/>
                  </a:moveTo>
                  <a:cubicBezTo>
                    <a:pt x="49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59"/>
                    <a:pt x="511" y="559"/>
                  </a:cubicBezTo>
                  <a:cubicBezTo>
                    <a:pt x="520" y="55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" name="Google Shape;753;p24"/>
            <p:cNvSpPr/>
            <p:nvPr/>
          </p:nvSpPr>
          <p:spPr>
            <a:xfrm>
              <a:off x="7198072" y="2983015"/>
              <a:ext cx="26374" cy="26315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1" y="0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" name="Google Shape;754;p24"/>
            <p:cNvSpPr/>
            <p:nvPr/>
          </p:nvSpPr>
          <p:spPr>
            <a:xfrm>
              <a:off x="7194237" y="2979592"/>
              <a:ext cx="33986" cy="3357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5" y="0"/>
                  </a:moveTo>
                  <a:cubicBezTo>
                    <a:pt x="50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69"/>
                    <a:pt x="511" y="569"/>
                  </a:cubicBezTo>
                  <a:cubicBezTo>
                    <a:pt x="520" y="56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Google Shape;757;p24"/>
            <p:cNvSpPr/>
            <p:nvPr/>
          </p:nvSpPr>
          <p:spPr>
            <a:xfrm>
              <a:off x="8222723" y="3615765"/>
              <a:ext cx="33455" cy="3345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8" y="112"/>
                  </a:moveTo>
                  <a:cubicBezTo>
                    <a:pt x="381" y="112"/>
                    <a:pt x="455" y="186"/>
                    <a:pt x="455" y="279"/>
                  </a:cubicBezTo>
                  <a:cubicBezTo>
                    <a:pt x="455" y="371"/>
                    <a:pt x="381" y="445"/>
                    <a:pt x="288" y="445"/>
                  </a:cubicBezTo>
                  <a:cubicBezTo>
                    <a:pt x="196" y="445"/>
                    <a:pt x="121" y="371"/>
                    <a:pt x="121" y="279"/>
                  </a:cubicBezTo>
                  <a:cubicBezTo>
                    <a:pt x="121" y="186"/>
                    <a:pt x="196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66"/>
                    <a:pt x="288" y="566"/>
                  </a:cubicBezTo>
                  <a:cubicBezTo>
                    <a:pt x="446" y="566"/>
                    <a:pt x="567" y="436"/>
                    <a:pt x="567" y="279"/>
                  </a:cubicBezTo>
                  <a:cubicBezTo>
                    <a:pt x="567" y="121"/>
                    <a:pt x="437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7731226" y="2764939"/>
              <a:ext cx="652517" cy="651101"/>
            </a:xfrm>
            <a:custGeom>
              <a:avLst/>
              <a:gdLst/>
              <a:ahLst/>
              <a:cxnLst/>
              <a:rect l="l" t="t" r="r" b="b"/>
              <a:pathLst>
                <a:path w="11059" h="11035" extrusionOk="0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5349677" y="3784338"/>
              <a:ext cx="1411122" cy="6608"/>
            </a:xfrm>
            <a:custGeom>
              <a:avLst/>
              <a:gdLst/>
              <a:ahLst/>
              <a:cxnLst/>
              <a:rect l="l" t="t" r="r" b="b"/>
              <a:pathLst>
                <a:path w="23916" h="112" extrusionOk="0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3860" y="112"/>
                  </a:lnTo>
                  <a:cubicBezTo>
                    <a:pt x="23888" y="112"/>
                    <a:pt x="23916" y="84"/>
                    <a:pt x="23916" y="56"/>
                  </a:cubicBezTo>
                  <a:cubicBezTo>
                    <a:pt x="23916" y="19"/>
                    <a:pt x="23888" y="0"/>
                    <a:pt x="23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5615133" y="3875734"/>
              <a:ext cx="879679" cy="6608"/>
            </a:xfrm>
            <a:custGeom>
              <a:avLst/>
              <a:gdLst/>
              <a:ahLst/>
              <a:cxnLst/>
              <a:rect l="l" t="t" r="r" b="b"/>
              <a:pathLst>
                <a:path w="14909" h="112" extrusionOk="0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14853" y="112"/>
                  </a:lnTo>
                  <a:cubicBezTo>
                    <a:pt x="14890" y="112"/>
                    <a:pt x="14908" y="93"/>
                    <a:pt x="14908" y="56"/>
                  </a:cubicBezTo>
                  <a:cubicBezTo>
                    <a:pt x="14908" y="28"/>
                    <a:pt x="14890" y="1"/>
                    <a:pt x="14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7107207" y="3142854"/>
              <a:ext cx="958508" cy="662902"/>
            </a:xfrm>
            <a:custGeom>
              <a:avLst/>
              <a:gdLst/>
              <a:ahLst/>
              <a:cxnLst/>
              <a:rect l="l" t="t" r="r" b="b"/>
              <a:pathLst>
                <a:path w="16245" h="11235" extrusionOk="0">
                  <a:moveTo>
                    <a:pt x="418" y="0"/>
                  </a:moveTo>
                  <a:cubicBezTo>
                    <a:pt x="186" y="0"/>
                    <a:pt x="1" y="186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096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" name="Google Shape;764;p24"/>
            <p:cNvSpPr/>
            <p:nvPr/>
          </p:nvSpPr>
          <p:spPr>
            <a:xfrm>
              <a:off x="7103372" y="3139550"/>
              <a:ext cx="966178" cy="669451"/>
            </a:xfrm>
            <a:custGeom>
              <a:avLst/>
              <a:gdLst/>
              <a:ahLst/>
              <a:cxnLst/>
              <a:rect l="l" t="t" r="r" b="b"/>
              <a:pathLst>
                <a:path w="16375" h="11346" extrusionOk="0">
                  <a:moveTo>
                    <a:pt x="15883" y="112"/>
                  </a:moveTo>
                  <a:cubicBezTo>
                    <a:pt x="16087" y="112"/>
                    <a:pt x="16254" y="279"/>
                    <a:pt x="16254" y="483"/>
                  </a:cubicBezTo>
                  <a:lnTo>
                    <a:pt x="16254" y="11142"/>
                  </a:lnTo>
                  <a:cubicBezTo>
                    <a:pt x="16254" y="11188"/>
                    <a:pt x="16217" y="11235"/>
                    <a:pt x="16161" y="11235"/>
                  </a:cubicBezTo>
                  <a:lnTo>
                    <a:pt x="205" y="11235"/>
                  </a:lnTo>
                  <a:cubicBezTo>
                    <a:pt x="159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4" y="1"/>
                    <a:pt x="1" y="214"/>
                    <a:pt x="1" y="483"/>
                  </a:cubicBezTo>
                  <a:lnTo>
                    <a:pt x="1" y="11142"/>
                  </a:lnTo>
                  <a:cubicBezTo>
                    <a:pt x="1" y="11253"/>
                    <a:pt x="94" y="11346"/>
                    <a:pt x="214" y="11346"/>
                  </a:cubicBezTo>
                  <a:lnTo>
                    <a:pt x="16161" y="11346"/>
                  </a:lnTo>
                  <a:cubicBezTo>
                    <a:pt x="16281" y="11346"/>
                    <a:pt x="16365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2" y="1"/>
                    <a:pt x="1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7177303" y="3206342"/>
              <a:ext cx="818316" cy="535927"/>
            </a:xfrm>
            <a:custGeom>
              <a:avLst/>
              <a:gdLst/>
              <a:ahLst/>
              <a:cxnLst/>
              <a:rect l="l" t="t" r="r" b="b"/>
              <a:pathLst>
                <a:path w="13869" h="9083" extrusionOk="0">
                  <a:moveTo>
                    <a:pt x="0" y="0"/>
                  </a:moveTo>
                  <a:lnTo>
                    <a:pt x="0" y="1856"/>
                  </a:lnTo>
                  <a:lnTo>
                    <a:pt x="0" y="7375"/>
                  </a:lnTo>
                  <a:lnTo>
                    <a:pt x="0" y="9082"/>
                  </a:lnTo>
                  <a:lnTo>
                    <a:pt x="13869" y="9082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7173468" y="3203038"/>
              <a:ext cx="825455" cy="542476"/>
            </a:xfrm>
            <a:custGeom>
              <a:avLst/>
              <a:gdLst/>
              <a:ahLst/>
              <a:cxnLst/>
              <a:rect l="l" t="t" r="r" b="b"/>
              <a:pathLst>
                <a:path w="13990" h="9194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1912"/>
                  </a:lnTo>
                  <a:cubicBezTo>
                    <a:pt x="0" y="1939"/>
                    <a:pt x="28" y="1967"/>
                    <a:pt x="65" y="1967"/>
                  </a:cubicBezTo>
                  <a:cubicBezTo>
                    <a:pt x="93" y="1967"/>
                    <a:pt x="121" y="1939"/>
                    <a:pt x="121" y="1912"/>
                  </a:cubicBezTo>
                  <a:lnTo>
                    <a:pt x="121" y="112"/>
                  </a:lnTo>
                  <a:lnTo>
                    <a:pt x="13878" y="112"/>
                  </a:lnTo>
                  <a:lnTo>
                    <a:pt x="13878" y="9073"/>
                  </a:lnTo>
                  <a:lnTo>
                    <a:pt x="121" y="9073"/>
                  </a:lnTo>
                  <a:lnTo>
                    <a:pt x="121" y="7431"/>
                  </a:lnTo>
                  <a:cubicBezTo>
                    <a:pt x="121" y="7403"/>
                    <a:pt x="93" y="7376"/>
                    <a:pt x="65" y="7376"/>
                  </a:cubicBezTo>
                  <a:cubicBezTo>
                    <a:pt x="28" y="7376"/>
                    <a:pt x="0" y="7403"/>
                    <a:pt x="0" y="7431"/>
                  </a:cubicBezTo>
                  <a:lnTo>
                    <a:pt x="0" y="9138"/>
                  </a:lnTo>
                  <a:cubicBezTo>
                    <a:pt x="0" y="9166"/>
                    <a:pt x="28" y="9194"/>
                    <a:pt x="65" y="9194"/>
                  </a:cubicBezTo>
                  <a:lnTo>
                    <a:pt x="13934" y="9194"/>
                  </a:lnTo>
                  <a:cubicBezTo>
                    <a:pt x="13971" y="9194"/>
                    <a:pt x="13990" y="9166"/>
                    <a:pt x="13990" y="9138"/>
                  </a:cubicBezTo>
                  <a:lnTo>
                    <a:pt x="13990" y="56"/>
                  </a:lnTo>
                  <a:cubicBezTo>
                    <a:pt x="13990" y="28"/>
                    <a:pt x="13971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" name="Google Shape;767;p24"/>
            <p:cNvSpPr/>
            <p:nvPr/>
          </p:nvSpPr>
          <p:spPr>
            <a:xfrm>
              <a:off x="7173468" y="3369427"/>
              <a:ext cx="7139" cy="180727"/>
            </a:xfrm>
            <a:custGeom>
              <a:avLst/>
              <a:gdLst/>
              <a:ahLst/>
              <a:cxnLst/>
              <a:rect l="l" t="t" r="r" b="b"/>
              <a:pathLst>
                <a:path w="121" h="3063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006"/>
                  </a:lnTo>
                  <a:cubicBezTo>
                    <a:pt x="0" y="3043"/>
                    <a:pt x="28" y="3062"/>
                    <a:pt x="65" y="3062"/>
                  </a:cubicBezTo>
                  <a:cubicBezTo>
                    <a:pt x="93" y="3062"/>
                    <a:pt x="121" y="3043"/>
                    <a:pt x="121" y="3006"/>
                  </a:cubicBezTo>
                  <a:lnTo>
                    <a:pt x="121" y="66"/>
                  </a:lnTo>
                  <a:cubicBezTo>
                    <a:pt x="121" y="29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7575752" y="3164745"/>
              <a:ext cx="21418" cy="21418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12"/>
                  </a:moveTo>
                  <a:cubicBezTo>
                    <a:pt x="214" y="112"/>
                    <a:pt x="251" y="139"/>
                    <a:pt x="242" y="177"/>
                  </a:cubicBezTo>
                  <a:cubicBezTo>
                    <a:pt x="242" y="214"/>
                    <a:pt x="214" y="251"/>
                    <a:pt x="177" y="251"/>
                  </a:cubicBezTo>
                  <a:cubicBezTo>
                    <a:pt x="149" y="251"/>
                    <a:pt x="112" y="214"/>
                    <a:pt x="112" y="177"/>
                  </a:cubicBezTo>
                  <a:cubicBezTo>
                    <a:pt x="112" y="149"/>
                    <a:pt x="140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1" y="84"/>
                    <a:pt x="1" y="177"/>
                  </a:cubicBezTo>
                  <a:cubicBezTo>
                    <a:pt x="1" y="279"/>
                    <a:pt x="84" y="362"/>
                    <a:pt x="177" y="362"/>
                  </a:cubicBezTo>
                  <a:cubicBezTo>
                    <a:pt x="279" y="362"/>
                    <a:pt x="362" y="279"/>
                    <a:pt x="362" y="177"/>
                  </a:cubicBezTo>
                  <a:cubicBezTo>
                    <a:pt x="362" y="84"/>
                    <a:pt x="279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6950141" y="3800741"/>
              <a:ext cx="1272641" cy="86027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82"/>
                  </a:lnTo>
                  <a:cubicBezTo>
                    <a:pt x="0" y="1197"/>
                    <a:pt x="251" y="1457"/>
                    <a:pt x="566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6946836" y="3797495"/>
              <a:ext cx="1279249" cy="92517"/>
            </a:xfrm>
            <a:custGeom>
              <a:avLst/>
              <a:gdLst/>
              <a:ahLst/>
              <a:cxnLst/>
              <a:rect l="l" t="t" r="r" b="b"/>
              <a:pathLst>
                <a:path w="21681" h="1568" extrusionOk="0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9" y="1447"/>
                  </a:cubicBezTo>
                  <a:lnTo>
                    <a:pt x="622" y="1447"/>
                  </a:lnTo>
                  <a:cubicBezTo>
                    <a:pt x="344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lnTo>
                    <a:pt x="1" y="937"/>
                  </a:lnTo>
                  <a:cubicBezTo>
                    <a:pt x="1" y="1290"/>
                    <a:pt x="279" y="1568"/>
                    <a:pt x="622" y="1568"/>
                  </a:cubicBezTo>
                  <a:lnTo>
                    <a:pt x="21059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3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6958873" y="3863166"/>
              <a:ext cx="1255176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1217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7464649" y="3806228"/>
              <a:ext cx="243093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0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7461345" y="3802393"/>
              <a:ext cx="250233" cy="33986"/>
            </a:xfrm>
            <a:custGeom>
              <a:avLst/>
              <a:gdLst/>
              <a:ahLst/>
              <a:cxnLst/>
              <a:rect l="l" t="t" r="r" b="b"/>
              <a:pathLst>
                <a:path w="4241" h="576" extrusionOk="0">
                  <a:moveTo>
                    <a:pt x="4120" y="121"/>
                  </a:moveTo>
                  <a:lnTo>
                    <a:pt x="4120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6" y="1"/>
                  </a:moveTo>
                  <a:cubicBezTo>
                    <a:pt x="29" y="1"/>
                    <a:pt x="1" y="28"/>
                    <a:pt x="1" y="65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7340388" y="3308122"/>
              <a:ext cx="439043" cy="375025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298" y="1"/>
                  </a:moveTo>
                  <a:cubicBezTo>
                    <a:pt x="140" y="1"/>
                    <a:pt x="1" y="131"/>
                    <a:pt x="1" y="298"/>
                  </a:cubicBezTo>
                  <a:lnTo>
                    <a:pt x="1" y="6058"/>
                  </a:lnTo>
                  <a:cubicBezTo>
                    <a:pt x="1" y="6225"/>
                    <a:pt x="140" y="6355"/>
                    <a:pt x="298" y="6355"/>
                  </a:cubicBezTo>
                  <a:lnTo>
                    <a:pt x="7144" y="6355"/>
                  </a:lnTo>
                  <a:cubicBezTo>
                    <a:pt x="7301" y="6355"/>
                    <a:pt x="7441" y="6225"/>
                    <a:pt x="7441" y="6058"/>
                  </a:cubicBezTo>
                  <a:lnTo>
                    <a:pt x="7441" y="298"/>
                  </a:lnTo>
                  <a:cubicBezTo>
                    <a:pt x="7441" y="131"/>
                    <a:pt x="7301" y="1"/>
                    <a:pt x="7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7369418" y="3278562"/>
              <a:ext cx="439043" cy="375025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353" y="1"/>
                  </a:moveTo>
                  <a:cubicBezTo>
                    <a:pt x="158" y="1"/>
                    <a:pt x="0" y="159"/>
                    <a:pt x="0" y="344"/>
                  </a:cubicBezTo>
                  <a:lnTo>
                    <a:pt x="0" y="6012"/>
                  </a:lnTo>
                  <a:cubicBezTo>
                    <a:pt x="0" y="6198"/>
                    <a:pt x="158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0" y="6198"/>
                    <a:pt x="7440" y="6012"/>
                  </a:cubicBezTo>
                  <a:lnTo>
                    <a:pt x="7440" y="344"/>
                  </a:lnTo>
                  <a:cubicBezTo>
                    <a:pt x="7440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7366113" y="3274727"/>
              <a:ext cx="445593" cy="382695"/>
            </a:xfrm>
            <a:custGeom>
              <a:avLst/>
              <a:gdLst/>
              <a:ahLst/>
              <a:cxnLst/>
              <a:rect l="l" t="t" r="r" b="b"/>
              <a:pathLst>
                <a:path w="7552" h="6486" extrusionOk="0">
                  <a:moveTo>
                    <a:pt x="7144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4" y="6365"/>
                  </a:cubicBezTo>
                  <a:lnTo>
                    <a:pt x="409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1"/>
                  </a:moveTo>
                  <a:cubicBezTo>
                    <a:pt x="186" y="1"/>
                    <a:pt x="1" y="186"/>
                    <a:pt x="1" y="409"/>
                  </a:cubicBezTo>
                  <a:lnTo>
                    <a:pt x="1" y="6077"/>
                  </a:lnTo>
                  <a:cubicBezTo>
                    <a:pt x="1" y="6300"/>
                    <a:pt x="186" y="6485"/>
                    <a:pt x="409" y="6485"/>
                  </a:cubicBezTo>
                  <a:lnTo>
                    <a:pt x="7144" y="6485"/>
                  </a:lnTo>
                  <a:cubicBezTo>
                    <a:pt x="7366" y="6485"/>
                    <a:pt x="7552" y="6300"/>
                    <a:pt x="7552" y="6077"/>
                  </a:cubicBezTo>
                  <a:lnTo>
                    <a:pt x="7552" y="409"/>
                  </a:lnTo>
                  <a:cubicBezTo>
                    <a:pt x="7552" y="186"/>
                    <a:pt x="7366" y="1"/>
                    <a:pt x="7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777;p24"/>
            <p:cNvSpPr/>
            <p:nvPr/>
          </p:nvSpPr>
          <p:spPr>
            <a:xfrm>
              <a:off x="7437271" y="3476164"/>
              <a:ext cx="302746" cy="40594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16" y="1"/>
                  </a:moveTo>
                  <a:cubicBezTo>
                    <a:pt x="140" y="1"/>
                    <a:pt x="1" y="140"/>
                    <a:pt x="1" y="325"/>
                  </a:cubicBezTo>
                  <a:lnTo>
                    <a:pt x="1" y="362"/>
                  </a:lnTo>
                  <a:cubicBezTo>
                    <a:pt x="1" y="539"/>
                    <a:pt x="140" y="687"/>
                    <a:pt x="316" y="687"/>
                  </a:cubicBezTo>
                  <a:lnTo>
                    <a:pt x="4806" y="687"/>
                  </a:lnTo>
                  <a:cubicBezTo>
                    <a:pt x="4982" y="687"/>
                    <a:pt x="5131" y="539"/>
                    <a:pt x="5131" y="362"/>
                  </a:cubicBezTo>
                  <a:lnTo>
                    <a:pt x="5131" y="325"/>
                  </a:lnTo>
                  <a:cubicBezTo>
                    <a:pt x="5131" y="140"/>
                    <a:pt x="498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7433436" y="3472919"/>
              <a:ext cx="309885" cy="47085"/>
            </a:xfrm>
            <a:custGeom>
              <a:avLst/>
              <a:gdLst/>
              <a:ahLst/>
              <a:cxnLst/>
              <a:rect l="l" t="t" r="r" b="b"/>
              <a:pathLst>
                <a:path w="5252" h="798" extrusionOk="0">
                  <a:moveTo>
                    <a:pt x="4871" y="111"/>
                  </a:moveTo>
                  <a:cubicBezTo>
                    <a:pt x="5019" y="111"/>
                    <a:pt x="5131" y="232"/>
                    <a:pt x="5131" y="380"/>
                  </a:cubicBezTo>
                  <a:lnTo>
                    <a:pt x="5131" y="417"/>
                  </a:lnTo>
                  <a:cubicBezTo>
                    <a:pt x="5131" y="566"/>
                    <a:pt x="5019" y="677"/>
                    <a:pt x="4871" y="677"/>
                  </a:cubicBezTo>
                  <a:lnTo>
                    <a:pt x="381" y="677"/>
                  </a:lnTo>
                  <a:cubicBezTo>
                    <a:pt x="242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7" y="0"/>
                    <a:pt x="1" y="167"/>
                    <a:pt x="1" y="380"/>
                  </a:cubicBezTo>
                  <a:lnTo>
                    <a:pt x="1" y="417"/>
                  </a:lnTo>
                  <a:cubicBezTo>
                    <a:pt x="1" y="631"/>
                    <a:pt x="177" y="798"/>
                    <a:pt x="381" y="798"/>
                  </a:cubicBezTo>
                  <a:lnTo>
                    <a:pt x="4871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7470136" y="3487138"/>
              <a:ext cx="234833" cy="16993"/>
            </a:xfrm>
            <a:custGeom>
              <a:avLst/>
              <a:gdLst/>
              <a:ahLst/>
              <a:cxnLst/>
              <a:rect l="l" t="t" r="r" b="b"/>
              <a:pathLst>
                <a:path w="3980" h="288" extrusionOk="0">
                  <a:moveTo>
                    <a:pt x="3850" y="56"/>
                  </a:moveTo>
                  <a:cubicBezTo>
                    <a:pt x="3887" y="56"/>
                    <a:pt x="3924" y="93"/>
                    <a:pt x="3924" y="130"/>
                  </a:cubicBezTo>
                  <a:lnTo>
                    <a:pt x="3924" y="149"/>
                  </a:lnTo>
                  <a:cubicBezTo>
                    <a:pt x="3924" y="195"/>
                    <a:pt x="3887" y="223"/>
                    <a:pt x="3850" y="223"/>
                  </a:cubicBezTo>
                  <a:lnTo>
                    <a:pt x="139" y="223"/>
                  </a:lnTo>
                  <a:cubicBezTo>
                    <a:pt x="93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0" y="0"/>
                  </a:moveTo>
                  <a:cubicBezTo>
                    <a:pt x="56" y="0"/>
                    <a:pt x="0" y="56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56" y="288"/>
                    <a:pt x="130" y="288"/>
                  </a:cubicBezTo>
                  <a:lnTo>
                    <a:pt x="3841" y="288"/>
                  </a:lnTo>
                  <a:cubicBezTo>
                    <a:pt x="3924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4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7489253" y="3539120"/>
              <a:ext cx="198251" cy="23601"/>
            </a:xfrm>
            <a:custGeom>
              <a:avLst/>
              <a:gdLst/>
              <a:ahLst/>
              <a:cxnLst/>
              <a:rect l="l" t="t" r="r" b="b"/>
              <a:pathLst>
                <a:path w="3360" h="400" extrusionOk="0">
                  <a:moveTo>
                    <a:pt x="205" y="0"/>
                  </a:moveTo>
                  <a:cubicBezTo>
                    <a:pt x="94" y="0"/>
                    <a:pt x="1" y="93"/>
                    <a:pt x="1" y="205"/>
                  </a:cubicBezTo>
                  <a:cubicBezTo>
                    <a:pt x="1" y="316"/>
                    <a:pt x="94" y="399"/>
                    <a:pt x="205" y="399"/>
                  </a:cubicBezTo>
                  <a:lnTo>
                    <a:pt x="3155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7486008" y="3535816"/>
              <a:ext cx="204741" cy="30741"/>
            </a:xfrm>
            <a:custGeom>
              <a:avLst/>
              <a:gdLst/>
              <a:ahLst/>
              <a:cxnLst/>
              <a:rect l="l" t="t" r="r" b="b"/>
              <a:pathLst>
                <a:path w="3470" h="521" extrusionOk="0">
                  <a:moveTo>
                    <a:pt x="3210" y="121"/>
                  </a:moveTo>
                  <a:cubicBezTo>
                    <a:pt x="3294" y="121"/>
                    <a:pt x="3358" y="177"/>
                    <a:pt x="3358" y="261"/>
                  </a:cubicBezTo>
                  <a:cubicBezTo>
                    <a:pt x="3358" y="335"/>
                    <a:pt x="3294" y="400"/>
                    <a:pt x="3210" y="400"/>
                  </a:cubicBezTo>
                  <a:lnTo>
                    <a:pt x="260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1"/>
                  </a:cubicBezTo>
                  <a:cubicBezTo>
                    <a:pt x="0" y="400"/>
                    <a:pt x="112" y="520"/>
                    <a:pt x="260" y="520"/>
                  </a:cubicBezTo>
                  <a:lnTo>
                    <a:pt x="3210" y="520"/>
                  </a:lnTo>
                  <a:cubicBezTo>
                    <a:pt x="3358" y="520"/>
                    <a:pt x="3470" y="400"/>
                    <a:pt x="3470" y="261"/>
                  </a:cubicBezTo>
                  <a:cubicBezTo>
                    <a:pt x="3470" y="112"/>
                    <a:pt x="3358" y="1"/>
                    <a:pt x="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7529257" y="3545139"/>
              <a:ext cx="11506" cy="11565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7551148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7571917" y="3545139"/>
              <a:ext cx="11034" cy="11565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7593807" y="3545139"/>
              <a:ext cx="11034" cy="11565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7614635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75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7636525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7524832" y="3322342"/>
              <a:ext cx="127093" cy="127093"/>
            </a:xfrm>
            <a:custGeom>
              <a:avLst/>
              <a:gdLst/>
              <a:ahLst/>
              <a:cxnLst/>
              <a:rect l="l" t="t" r="r" b="b"/>
              <a:pathLst>
                <a:path w="2154" h="2154" extrusionOk="0">
                  <a:moveTo>
                    <a:pt x="1077" y="1"/>
                  </a:moveTo>
                  <a:cubicBezTo>
                    <a:pt x="483" y="1"/>
                    <a:pt x="1" y="483"/>
                    <a:pt x="1" y="1077"/>
                  </a:cubicBezTo>
                  <a:cubicBezTo>
                    <a:pt x="1" y="1671"/>
                    <a:pt x="483" y="2153"/>
                    <a:pt x="1077" y="2153"/>
                  </a:cubicBezTo>
                  <a:cubicBezTo>
                    <a:pt x="1671" y="2153"/>
                    <a:pt x="2153" y="1671"/>
                    <a:pt x="2153" y="1077"/>
                  </a:cubicBezTo>
                  <a:cubicBezTo>
                    <a:pt x="2153" y="483"/>
                    <a:pt x="1671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7521587" y="3319097"/>
              <a:ext cx="133583" cy="133583"/>
            </a:xfrm>
            <a:custGeom>
              <a:avLst/>
              <a:gdLst/>
              <a:ahLst/>
              <a:cxnLst/>
              <a:rect l="l" t="t" r="r" b="b"/>
              <a:pathLst>
                <a:path w="2264" h="2264" extrusionOk="0">
                  <a:moveTo>
                    <a:pt x="1132" y="112"/>
                  </a:moveTo>
                  <a:cubicBezTo>
                    <a:pt x="1698" y="112"/>
                    <a:pt x="2152" y="575"/>
                    <a:pt x="2152" y="1132"/>
                  </a:cubicBezTo>
                  <a:cubicBezTo>
                    <a:pt x="2152" y="1689"/>
                    <a:pt x="1698" y="2152"/>
                    <a:pt x="1132" y="2152"/>
                  </a:cubicBezTo>
                  <a:cubicBezTo>
                    <a:pt x="575" y="2152"/>
                    <a:pt x="121" y="1689"/>
                    <a:pt x="121" y="1132"/>
                  </a:cubicBezTo>
                  <a:cubicBezTo>
                    <a:pt x="121" y="575"/>
                    <a:pt x="575" y="112"/>
                    <a:pt x="1132" y="112"/>
                  </a:cubicBezTo>
                  <a:close/>
                  <a:moveTo>
                    <a:pt x="1132" y="0"/>
                  </a:moveTo>
                  <a:cubicBezTo>
                    <a:pt x="511" y="0"/>
                    <a:pt x="0" y="510"/>
                    <a:pt x="0" y="1132"/>
                  </a:cubicBezTo>
                  <a:cubicBezTo>
                    <a:pt x="0" y="1754"/>
                    <a:pt x="511" y="2264"/>
                    <a:pt x="1132" y="2264"/>
                  </a:cubicBezTo>
                  <a:cubicBezTo>
                    <a:pt x="1763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7560411" y="3389665"/>
              <a:ext cx="56466" cy="28558"/>
            </a:xfrm>
            <a:custGeom>
              <a:avLst/>
              <a:gdLst/>
              <a:ahLst/>
              <a:cxnLst/>
              <a:rect l="l" t="t" r="r" b="b"/>
              <a:pathLst>
                <a:path w="957" h="484" extrusionOk="0">
                  <a:moveTo>
                    <a:pt x="474" y="1"/>
                  </a:moveTo>
                  <a:cubicBezTo>
                    <a:pt x="214" y="1"/>
                    <a:pt x="1" y="214"/>
                    <a:pt x="1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7556576" y="3386420"/>
              <a:ext cx="63606" cy="35107"/>
            </a:xfrm>
            <a:custGeom>
              <a:avLst/>
              <a:gdLst/>
              <a:ahLst/>
              <a:cxnLst/>
              <a:rect l="l" t="t" r="r" b="b"/>
              <a:pathLst>
                <a:path w="1078" h="595" extrusionOk="0">
                  <a:moveTo>
                    <a:pt x="539" y="112"/>
                  </a:moveTo>
                  <a:cubicBezTo>
                    <a:pt x="752" y="112"/>
                    <a:pt x="929" y="269"/>
                    <a:pt x="956" y="473"/>
                  </a:cubicBezTo>
                  <a:lnTo>
                    <a:pt x="122" y="473"/>
                  </a:lnTo>
                  <a:cubicBezTo>
                    <a:pt x="149" y="269"/>
                    <a:pt x="326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1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6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7572507" y="3353555"/>
              <a:ext cx="32334" cy="32393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69" y="1"/>
                  </a:moveTo>
                  <a:cubicBezTo>
                    <a:pt x="121" y="1"/>
                    <a:pt x="0" y="131"/>
                    <a:pt x="0" y="279"/>
                  </a:cubicBezTo>
                  <a:cubicBezTo>
                    <a:pt x="0" y="427"/>
                    <a:pt x="121" y="548"/>
                    <a:pt x="269" y="548"/>
                  </a:cubicBezTo>
                  <a:cubicBezTo>
                    <a:pt x="427" y="548"/>
                    <a:pt x="547" y="427"/>
                    <a:pt x="547" y="279"/>
                  </a:cubicBezTo>
                  <a:cubicBezTo>
                    <a:pt x="547" y="131"/>
                    <a:pt x="427" y="1"/>
                    <a:pt x="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7569203" y="3350310"/>
              <a:ext cx="38883" cy="38883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325" y="121"/>
                  </a:moveTo>
                  <a:cubicBezTo>
                    <a:pt x="446" y="121"/>
                    <a:pt x="538" y="213"/>
                    <a:pt x="538" y="334"/>
                  </a:cubicBezTo>
                  <a:cubicBezTo>
                    <a:pt x="538" y="445"/>
                    <a:pt x="446" y="547"/>
                    <a:pt x="325" y="547"/>
                  </a:cubicBezTo>
                  <a:cubicBezTo>
                    <a:pt x="214" y="547"/>
                    <a:pt x="112" y="445"/>
                    <a:pt x="112" y="334"/>
                  </a:cubicBezTo>
                  <a:cubicBezTo>
                    <a:pt x="112" y="213"/>
                    <a:pt x="214" y="121"/>
                    <a:pt x="325" y="121"/>
                  </a:cubicBezTo>
                  <a:close/>
                  <a:moveTo>
                    <a:pt x="325" y="0"/>
                  </a:moveTo>
                  <a:cubicBezTo>
                    <a:pt x="149" y="0"/>
                    <a:pt x="0" y="148"/>
                    <a:pt x="0" y="334"/>
                  </a:cubicBezTo>
                  <a:cubicBezTo>
                    <a:pt x="0" y="510"/>
                    <a:pt x="149" y="659"/>
                    <a:pt x="32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7541825" y="3581839"/>
              <a:ext cx="93638" cy="2903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42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80"/>
                    <a:pt x="112" y="492"/>
                    <a:pt x="242" y="492"/>
                  </a:cubicBezTo>
                  <a:lnTo>
                    <a:pt x="1336" y="492"/>
                  </a:lnTo>
                  <a:cubicBezTo>
                    <a:pt x="1476" y="492"/>
                    <a:pt x="1587" y="380"/>
                    <a:pt x="1587" y="251"/>
                  </a:cubicBezTo>
                  <a:cubicBezTo>
                    <a:pt x="1587" y="111"/>
                    <a:pt x="1476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7537990" y="3578534"/>
              <a:ext cx="100778" cy="35638"/>
            </a:xfrm>
            <a:custGeom>
              <a:avLst/>
              <a:gdLst/>
              <a:ahLst/>
              <a:cxnLst/>
              <a:rect l="l" t="t" r="r" b="b"/>
              <a:pathLst>
                <a:path w="1708" h="604" extrusionOk="0">
                  <a:moveTo>
                    <a:pt x="1401" y="112"/>
                  </a:moveTo>
                  <a:cubicBezTo>
                    <a:pt x="1503" y="112"/>
                    <a:pt x="1587" y="195"/>
                    <a:pt x="1587" y="307"/>
                  </a:cubicBezTo>
                  <a:cubicBezTo>
                    <a:pt x="1587" y="409"/>
                    <a:pt x="1503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21" y="409"/>
                    <a:pt x="121" y="307"/>
                  </a:cubicBezTo>
                  <a:cubicBezTo>
                    <a:pt x="121" y="195"/>
                    <a:pt x="205" y="112"/>
                    <a:pt x="307" y="112"/>
                  </a:cubicBezTo>
                  <a:close/>
                  <a:moveTo>
                    <a:pt x="307" y="0"/>
                  </a:moveTo>
                  <a:cubicBezTo>
                    <a:pt x="140" y="0"/>
                    <a:pt x="1" y="130"/>
                    <a:pt x="1" y="307"/>
                  </a:cubicBezTo>
                  <a:cubicBezTo>
                    <a:pt x="1" y="474"/>
                    <a:pt x="140" y="603"/>
                    <a:pt x="307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6977518" y="1943023"/>
              <a:ext cx="1272641" cy="86027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91"/>
                  </a:lnTo>
                  <a:cubicBezTo>
                    <a:pt x="0" y="1207"/>
                    <a:pt x="260" y="1457"/>
                    <a:pt x="575" y="1457"/>
                  </a:cubicBezTo>
                  <a:lnTo>
                    <a:pt x="21003" y="1457"/>
                  </a:lnTo>
                  <a:cubicBezTo>
                    <a:pt x="21318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6974214" y="1939778"/>
              <a:ext cx="1279781" cy="92517"/>
            </a:xfrm>
            <a:custGeom>
              <a:avLst/>
              <a:gdLst/>
              <a:ahLst/>
              <a:cxnLst/>
              <a:rect l="l" t="t" r="r" b="b"/>
              <a:pathLst>
                <a:path w="21690" h="1568" extrusionOk="0">
                  <a:moveTo>
                    <a:pt x="21569" y="111"/>
                  </a:moveTo>
                  <a:lnTo>
                    <a:pt x="21569" y="946"/>
                  </a:lnTo>
                  <a:cubicBezTo>
                    <a:pt x="21569" y="1225"/>
                    <a:pt x="21337" y="1457"/>
                    <a:pt x="21059" y="1457"/>
                  </a:cubicBezTo>
                  <a:lnTo>
                    <a:pt x="631" y="1457"/>
                  </a:lnTo>
                  <a:cubicBezTo>
                    <a:pt x="344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946"/>
                  </a:lnTo>
                  <a:cubicBezTo>
                    <a:pt x="1" y="1290"/>
                    <a:pt x="279" y="1568"/>
                    <a:pt x="631" y="1568"/>
                  </a:cubicBezTo>
                  <a:lnTo>
                    <a:pt x="21059" y="1568"/>
                  </a:lnTo>
                  <a:cubicBezTo>
                    <a:pt x="21402" y="1568"/>
                    <a:pt x="21690" y="1290"/>
                    <a:pt x="21690" y="946"/>
                  </a:cubicBezTo>
                  <a:lnTo>
                    <a:pt x="21690" y="56"/>
                  </a:lnTo>
                  <a:cubicBezTo>
                    <a:pt x="21690" y="28"/>
                    <a:pt x="21662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6986251" y="2005449"/>
              <a:ext cx="1255176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1216" y="112"/>
                  </a:lnTo>
                  <a:cubicBezTo>
                    <a:pt x="21254" y="112"/>
                    <a:pt x="21272" y="93"/>
                    <a:pt x="21272" y="56"/>
                  </a:cubicBezTo>
                  <a:cubicBezTo>
                    <a:pt x="21272" y="28"/>
                    <a:pt x="2125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7492557" y="1948511"/>
              <a:ext cx="243093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1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7489253" y="1945206"/>
              <a:ext cx="249702" cy="33455"/>
            </a:xfrm>
            <a:custGeom>
              <a:avLst/>
              <a:gdLst/>
              <a:ahLst/>
              <a:cxnLst/>
              <a:rect l="l" t="t" r="r" b="b"/>
              <a:pathLst>
                <a:path w="4232" h="567" extrusionOk="0">
                  <a:moveTo>
                    <a:pt x="4120" y="112"/>
                  </a:moveTo>
                  <a:lnTo>
                    <a:pt x="4120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511"/>
                  </a:lnTo>
                  <a:cubicBezTo>
                    <a:pt x="1" y="539"/>
                    <a:pt x="29" y="567"/>
                    <a:pt x="57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7497514" y="1629421"/>
              <a:ext cx="235423" cy="16993"/>
            </a:xfrm>
            <a:custGeom>
              <a:avLst/>
              <a:gdLst/>
              <a:ahLst/>
              <a:cxnLst/>
              <a:rect l="l" t="t" r="r" b="b"/>
              <a:pathLst>
                <a:path w="3990" h="288" extrusionOk="0">
                  <a:moveTo>
                    <a:pt x="3850" y="56"/>
                  </a:moveTo>
                  <a:cubicBezTo>
                    <a:pt x="3896" y="56"/>
                    <a:pt x="3933" y="93"/>
                    <a:pt x="3933" y="139"/>
                  </a:cubicBezTo>
                  <a:lnTo>
                    <a:pt x="3933" y="149"/>
                  </a:lnTo>
                  <a:cubicBezTo>
                    <a:pt x="3933" y="195"/>
                    <a:pt x="3896" y="232"/>
                    <a:pt x="3850" y="232"/>
                  </a:cubicBezTo>
                  <a:lnTo>
                    <a:pt x="139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9" y="0"/>
                  </a:moveTo>
                  <a:cubicBezTo>
                    <a:pt x="65" y="0"/>
                    <a:pt x="0" y="65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65" y="288"/>
                    <a:pt x="139" y="288"/>
                  </a:cubicBezTo>
                  <a:lnTo>
                    <a:pt x="3850" y="288"/>
                  </a:lnTo>
                  <a:cubicBezTo>
                    <a:pt x="3924" y="288"/>
                    <a:pt x="3989" y="232"/>
                    <a:pt x="3989" y="149"/>
                  </a:cubicBezTo>
                  <a:lnTo>
                    <a:pt x="3989" y="139"/>
                  </a:lnTo>
                  <a:cubicBezTo>
                    <a:pt x="3989" y="65"/>
                    <a:pt x="3924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7557166" y="1687952"/>
              <a:ext cx="10975" cy="11565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7579056" y="1687952"/>
              <a:ext cx="10975" cy="11565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759929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7621185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40" y="94"/>
                  </a:cubicBezTo>
                  <a:cubicBezTo>
                    <a:pt x="14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764254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7587789" y="1532007"/>
              <a:ext cx="56466" cy="28499"/>
            </a:xfrm>
            <a:custGeom>
              <a:avLst/>
              <a:gdLst/>
              <a:ahLst/>
              <a:cxnLst/>
              <a:rect l="l" t="t" r="r" b="b"/>
              <a:pathLst>
                <a:path w="957" h="483" extrusionOk="0">
                  <a:moveTo>
                    <a:pt x="483" y="0"/>
                  </a:moveTo>
                  <a:cubicBezTo>
                    <a:pt x="214" y="0"/>
                    <a:pt x="1" y="213"/>
                    <a:pt x="1" y="482"/>
                  </a:cubicBezTo>
                  <a:lnTo>
                    <a:pt x="956" y="482"/>
                  </a:lnTo>
                  <a:cubicBezTo>
                    <a:pt x="956" y="213"/>
                    <a:pt x="743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7600415" y="1496428"/>
              <a:ext cx="31803" cy="31803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7140072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718987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70" y="84"/>
                    <a:pt x="325" y="140"/>
                    <a:pt x="325" y="205"/>
                  </a:cubicBezTo>
                  <a:cubicBezTo>
                    <a:pt x="325" y="270"/>
                    <a:pt x="270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724079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4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4" y="326"/>
                  </a:cubicBezTo>
                  <a:cubicBezTo>
                    <a:pt x="139" y="326"/>
                    <a:pt x="84" y="270"/>
                    <a:pt x="84" y="205"/>
                  </a:cubicBezTo>
                  <a:cubicBezTo>
                    <a:pt x="84" y="140"/>
                    <a:pt x="139" y="84"/>
                    <a:pt x="204" y="84"/>
                  </a:cubicBezTo>
                  <a:close/>
                  <a:moveTo>
                    <a:pt x="204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4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6820392" y="1885023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84"/>
                    <a:pt x="2997" y="56"/>
                  </a:cubicBezTo>
                  <a:cubicBezTo>
                    <a:pt x="2997" y="19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7032804" y="1885023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84"/>
                    <a:pt x="1151" y="56"/>
                  </a:cubicBezTo>
                  <a:cubicBezTo>
                    <a:pt x="1151" y="19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7142255" y="188502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7027848" y="2016364"/>
              <a:ext cx="176892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6" y="121"/>
                  </a:cubicBezTo>
                  <a:lnTo>
                    <a:pt x="2941" y="121"/>
                  </a:lnTo>
                  <a:cubicBezTo>
                    <a:pt x="2979" y="121"/>
                    <a:pt x="2997" y="94"/>
                    <a:pt x="2997" y="66"/>
                  </a:cubicBezTo>
                  <a:cubicBezTo>
                    <a:pt x="2997" y="29"/>
                    <a:pt x="2979" y="1"/>
                    <a:pt x="2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6924415" y="2016364"/>
              <a:ext cx="67913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1095" y="121"/>
                  </a:lnTo>
                  <a:cubicBezTo>
                    <a:pt x="1123" y="121"/>
                    <a:pt x="1151" y="94"/>
                    <a:pt x="1151" y="66"/>
                  </a:cubicBezTo>
                  <a:cubicBezTo>
                    <a:pt x="1151" y="29"/>
                    <a:pt x="1123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6820392" y="2016364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7" y="121"/>
                  </a:cubicBezTo>
                  <a:lnTo>
                    <a:pt x="1003" y="121"/>
                  </a:lnTo>
                  <a:cubicBezTo>
                    <a:pt x="1031" y="121"/>
                    <a:pt x="1058" y="94"/>
                    <a:pt x="1058" y="66"/>
                  </a:cubicBezTo>
                  <a:cubicBezTo>
                    <a:pt x="1058" y="29"/>
                    <a:pt x="1031" y="1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6820392" y="1950163"/>
              <a:ext cx="94228" cy="6608"/>
            </a:xfrm>
            <a:custGeom>
              <a:avLst/>
              <a:gdLst/>
              <a:ahLst/>
              <a:cxnLst/>
              <a:rect l="l" t="t" r="r" b="b"/>
              <a:pathLst>
                <a:path w="1597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541" y="112"/>
                  </a:lnTo>
                  <a:cubicBezTo>
                    <a:pt x="1578" y="112"/>
                    <a:pt x="1596" y="84"/>
                    <a:pt x="1596" y="56"/>
                  </a:cubicBezTo>
                  <a:cubicBezTo>
                    <a:pt x="1596" y="19"/>
                    <a:pt x="1578" y="0"/>
                    <a:pt x="1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6945184" y="1950163"/>
              <a:ext cx="155533" cy="6608"/>
            </a:xfrm>
            <a:custGeom>
              <a:avLst/>
              <a:gdLst/>
              <a:ahLst/>
              <a:cxnLst/>
              <a:rect l="l" t="t" r="r" b="b"/>
              <a:pathLst>
                <a:path w="2636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580" y="112"/>
                  </a:lnTo>
                  <a:cubicBezTo>
                    <a:pt x="2608" y="112"/>
                    <a:pt x="2636" y="84"/>
                    <a:pt x="2636" y="56"/>
                  </a:cubicBezTo>
                  <a:cubicBezTo>
                    <a:pt x="2636" y="19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7142255" y="195016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6820392" y="2074955"/>
              <a:ext cx="176892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942" y="121"/>
                  </a:lnTo>
                  <a:cubicBezTo>
                    <a:pt x="2969" y="121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7032804" y="2074955"/>
              <a:ext cx="67913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95" y="121"/>
                  </a:lnTo>
                  <a:cubicBezTo>
                    <a:pt x="1123" y="12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6820392" y="2286245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7032804" y="2286245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7142255" y="2074955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56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7027848" y="2206886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6" y="111"/>
                  </a:cubicBezTo>
                  <a:lnTo>
                    <a:pt x="2941" y="111"/>
                  </a:lnTo>
                  <a:cubicBezTo>
                    <a:pt x="2979" y="111"/>
                    <a:pt x="2997" y="93"/>
                    <a:pt x="2997" y="56"/>
                  </a:cubicBezTo>
                  <a:cubicBezTo>
                    <a:pt x="2997" y="28"/>
                    <a:pt x="2979" y="0"/>
                    <a:pt x="2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6924415" y="2206886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1095" y="111"/>
                  </a:lnTo>
                  <a:cubicBezTo>
                    <a:pt x="1123" y="11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6820392" y="2206886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7123669" y="2357403"/>
              <a:ext cx="67382" cy="7139"/>
            </a:xfrm>
            <a:custGeom>
              <a:avLst/>
              <a:gdLst/>
              <a:ahLst/>
              <a:cxnLst/>
              <a:rect l="l" t="t" r="r" b="b"/>
              <a:pathLst>
                <a:path w="114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1086" y="121"/>
                  </a:lnTo>
                  <a:cubicBezTo>
                    <a:pt x="1123" y="121"/>
                    <a:pt x="1141" y="93"/>
                    <a:pt x="1141" y="65"/>
                  </a:cubicBezTo>
                  <a:cubicBezTo>
                    <a:pt x="1141" y="28"/>
                    <a:pt x="1123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7019115" y="2357403"/>
              <a:ext cx="63015" cy="7139"/>
            </a:xfrm>
            <a:custGeom>
              <a:avLst/>
              <a:gdLst/>
              <a:ahLst/>
              <a:cxnLst/>
              <a:rect l="l" t="t" r="r" b="b"/>
              <a:pathLst>
                <a:path w="106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9" y="121"/>
                    <a:pt x="1067" y="93"/>
                    <a:pt x="1067" y="65"/>
                  </a:cubicBezTo>
                  <a:cubicBezTo>
                    <a:pt x="1067" y="28"/>
                    <a:pt x="1039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6820392" y="2140094"/>
              <a:ext cx="94228" cy="7139"/>
            </a:xfrm>
            <a:custGeom>
              <a:avLst/>
              <a:gdLst/>
              <a:ahLst/>
              <a:cxnLst/>
              <a:rect l="l" t="t" r="r" b="b"/>
              <a:pathLst>
                <a:path w="1597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541" y="121"/>
                  </a:lnTo>
                  <a:cubicBezTo>
                    <a:pt x="1578" y="121"/>
                    <a:pt x="1596" y="93"/>
                    <a:pt x="1596" y="65"/>
                  </a:cubicBezTo>
                  <a:cubicBezTo>
                    <a:pt x="1596" y="28"/>
                    <a:pt x="1578" y="0"/>
                    <a:pt x="1541" y="0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6945184" y="2140094"/>
              <a:ext cx="155533" cy="7139"/>
            </a:xfrm>
            <a:custGeom>
              <a:avLst/>
              <a:gdLst/>
              <a:ahLst/>
              <a:cxnLst/>
              <a:rect l="l" t="t" r="r" b="b"/>
              <a:pathLst>
                <a:path w="2636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580" y="121"/>
                  </a:lnTo>
                  <a:cubicBezTo>
                    <a:pt x="2608" y="121"/>
                    <a:pt x="2636" y="93"/>
                    <a:pt x="2636" y="65"/>
                  </a:cubicBezTo>
                  <a:cubicBezTo>
                    <a:pt x="2636" y="28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7142255" y="2140094"/>
              <a:ext cx="62484" cy="7139"/>
            </a:xfrm>
            <a:custGeom>
              <a:avLst/>
              <a:gdLst/>
              <a:ahLst/>
              <a:cxnLst/>
              <a:rect l="l" t="t" r="r" b="b"/>
              <a:pathLst>
                <a:path w="1059" h="121" extrusionOk="0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65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7017994" y="2427440"/>
              <a:ext cx="155533" cy="7198"/>
            </a:xfrm>
            <a:custGeom>
              <a:avLst/>
              <a:gdLst/>
              <a:ahLst/>
              <a:cxnLst/>
              <a:rect l="l" t="t" r="r" b="b"/>
              <a:pathLst>
                <a:path w="2636" h="122" extrusionOk="0"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580" y="121"/>
                  </a:lnTo>
                  <a:cubicBezTo>
                    <a:pt x="2607" y="121"/>
                    <a:pt x="2635" y="93"/>
                    <a:pt x="2635" y="66"/>
                  </a:cubicBezTo>
                  <a:cubicBezTo>
                    <a:pt x="2635" y="28"/>
                    <a:pt x="2607" y="1"/>
                    <a:pt x="2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7018584" y="2493111"/>
              <a:ext cx="62425" cy="7198"/>
            </a:xfrm>
            <a:custGeom>
              <a:avLst/>
              <a:gdLst/>
              <a:ahLst/>
              <a:cxnLst/>
              <a:rect l="l" t="t" r="r" b="b"/>
              <a:pathLst>
                <a:path w="1058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0" y="121"/>
                    <a:pt x="1058" y="94"/>
                    <a:pt x="1058" y="56"/>
                  </a:cubicBezTo>
                  <a:cubicBezTo>
                    <a:pt x="1058" y="29"/>
                    <a:pt x="1030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7433436" y="2415403"/>
              <a:ext cx="731876" cy="521707"/>
            </a:xfrm>
            <a:custGeom>
              <a:avLst/>
              <a:gdLst/>
              <a:ahLst/>
              <a:cxnLst/>
              <a:rect l="l" t="t" r="r" b="b"/>
              <a:pathLst>
                <a:path w="12404" h="8842" extrusionOk="0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7430191" y="2412099"/>
              <a:ext cx="738957" cy="528846"/>
            </a:xfrm>
            <a:custGeom>
              <a:avLst/>
              <a:gdLst/>
              <a:ahLst/>
              <a:cxnLst/>
              <a:rect l="l" t="t" r="r" b="b"/>
              <a:pathLst>
                <a:path w="12524" h="8963" extrusionOk="0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7474502" y="2375989"/>
              <a:ext cx="731876" cy="88210"/>
            </a:xfrm>
            <a:custGeom>
              <a:avLst/>
              <a:gdLst/>
              <a:ahLst/>
              <a:cxnLst/>
              <a:rect l="l" t="t" r="r" b="b"/>
              <a:pathLst>
                <a:path w="12404" h="1495" extrusionOk="0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7471198" y="2372685"/>
              <a:ext cx="738485" cy="94759"/>
            </a:xfrm>
            <a:custGeom>
              <a:avLst/>
              <a:gdLst/>
              <a:ahLst/>
              <a:cxnLst/>
              <a:rect l="l" t="t" r="r" b="b"/>
              <a:pathLst>
                <a:path w="12516" h="1606" extrusionOk="0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7553862" y="2401715"/>
              <a:ext cx="33455" cy="33986"/>
            </a:xfrm>
            <a:custGeom>
              <a:avLst/>
              <a:gdLst/>
              <a:ahLst/>
              <a:cxnLst/>
              <a:rect l="l" t="t" r="r" b="b"/>
              <a:pathLst>
                <a:path w="567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7606434" y="2401715"/>
              <a:ext cx="33986" cy="33986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7501349" y="2401715"/>
              <a:ext cx="33986" cy="33986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7473971" y="2464140"/>
              <a:ext cx="732407" cy="430252"/>
            </a:xfrm>
            <a:custGeom>
              <a:avLst/>
              <a:gdLst/>
              <a:ahLst/>
              <a:cxnLst/>
              <a:rect l="l" t="t" r="r" b="b"/>
              <a:pathLst>
                <a:path w="12413" h="7292" extrusionOk="0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7470667" y="2460305"/>
              <a:ext cx="739016" cy="437391"/>
            </a:xfrm>
            <a:custGeom>
              <a:avLst/>
              <a:gdLst/>
              <a:ahLst/>
              <a:cxnLst/>
              <a:rect l="l" t="t" r="r" b="b"/>
              <a:pathLst>
                <a:path w="12525" h="7413" extrusionOk="0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7778310" y="2564859"/>
              <a:ext cx="336083" cy="6608"/>
            </a:xfrm>
            <a:custGeom>
              <a:avLst/>
              <a:gdLst/>
              <a:ahLst/>
              <a:cxnLst/>
              <a:rect l="l" t="t" r="r" b="b"/>
              <a:pathLst>
                <a:path w="5696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" name="Google Shape;871;p24"/>
            <p:cNvSpPr/>
            <p:nvPr/>
          </p:nvSpPr>
          <p:spPr>
            <a:xfrm>
              <a:off x="7778310" y="2614657"/>
              <a:ext cx="122668" cy="7139"/>
            </a:xfrm>
            <a:custGeom>
              <a:avLst/>
              <a:gdLst/>
              <a:ahLst/>
              <a:cxnLst/>
              <a:rect l="l" t="t" r="r" b="b"/>
              <a:pathLst>
                <a:path w="207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" name="Google Shape;872;p24"/>
            <p:cNvSpPr/>
            <p:nvPr/>
          </p:nvSpPr>
          <p:spPr>
            <a:xfrm>
              <a:off x="7941395" y="2614657"/>
              <a:ext cx="147272" cy="7139"/>
            </a:xfrm>
            <a:custGeom>
              <a:avLst/>
              <a:gdLst/>
              <a:ahLst/>
              <a:cxnLst/>
              <a:rect l="l" t="t" r="r" b="b"/>
              <a:pathLst>
                <a:path w="2496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3" name="Google Shape;873;p24"/>
            <p:cNvSpPr/>
            <p:nvPr/>
          </p:nvSpPr>
          <p:spPr>
            <a:xfrm>
              <a:off x="7778310" y="2766237"/>
              <a:ext cx="217899" cy="6667"/>
            </a:xfrm>
            <a:custGeom>
              <a:avLst/>
              <a:gdLst/>
              <a:ahLst/>
              <a:cxnLst/>
              <a:rect l="l" t="t" r="r" b="b"/>
              <a:pathLst>
                <a:path w="3693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" name="Google Shape;874;p24"/>
            <p:cNvSpPr/>
            <p:nvPr/>
          </p:nvSpPr>
          <p:spPr>
            <a:xfrm>
              <a:off x="7778310" y="2667170"/>
              <a:ext cx="338856" cy="7198"/>
            </a:xfrm>
            <a:custGeom>
              <a:avLst/>
              <a:gdLst/>
              <a:ahLst/>
              <a:cxnLst/>
              <a:rect l="l" t="t" r="r" b="b"/>
              <a:pathLst>
                <a:path w="5743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" name="Google Shape;875;p24"/>
            <p:cNvSpPr/>
            <p:nvPr/>
          </p:nvSpPr>
          <p:spPr>
            <a:xfrm>
              <a:off x="7778310" y="2716969"/>
              <a:ext cx="112224" cy="7198"/>
            </a:xfrm>
            <a:custGeom>
              <a:avLst/>
              <a:gdLst/>
              <a:ahLst/>
              <a:cxnLst/>
              <a:rect l="l" t="t" r="r" b="b"/>
              <a:pathLst>
                <a:path w="1902" h="122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" name="Google Shape;876;p24"/>
            <p:cNvSpPr/>
            <p:nvPr/>
          </p:nvSpPr>
          <p:spPr>
            <a:xfrm>
              <a:off x="7915670" y="2716969"/>
              <a:ext cx="198723" cy="7198"/>
            </a:xfrm>
            <a:custGeom>
              <a:avLst/>
              <a:gdLst/>
              <a:ahLst/>
              <a:cxnLst/>
              <a:rect l="l" t="t" r="r" b="b"/>
              <a:pathLst>
                <a:path w="3368" h="122" extrusionOk="0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" name="Google Shape;877;p24"/>
            <p:cNvSpPr/>
            <p:nvPr/>
          </p:nvSpPr>
          <p:spPr>
            <a:xfrm>
              <a:off x="7525953" y="2548397"/>
              <a:ext cx="219020" cy="219020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8" name="Google Shape;878;p24"/>
            <p:cNvSpPr/>
            <p:nvPr/>
          </p:nvSpPr>
          <p:spPr>
            <a:xfrm>
              <a:off x="7522649" y="2545151"/>
              <a:ext cx="225567" cy="225567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9" name="Google Shape;879;p24"/>
            <p:cNvSpPr/>
            <p:nvPr/>
          </p:nvSpPr>
          <p:spPr>
            <a:xfrm>
              <a:off x="7516631" y="2550049"/>
              <a:ext cx="218489" cy="218430"/>
            </a:xfrm>
            <a:custGeom>
              <a:avLst/>
              <a:gdLst/>
              <a:ahLst/>
              <a:cxnLst/>
              <a:rect l="l" t="t" r="r" b="b"/>
              <a:pathLst>
                <a:path w="3703" h="3702" extrusionOk="0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0" name="Google Shape;880;p24"/>
            <p:cNvSpPr/>
            <p:nvPr/>
          </p:nvSpPr>
          <p:spPr>
            <a:xfrm>
              <a:off x="7513386" y="2546213"/>
              <a:ext cx="225569" cy="225569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1" name="Google Shape;881;p24"/>
            <p:cNvSpPr/>
            <p:nvPr/>
          </p:nvSpPr>
          <p:spPr>
            <a:xfrm>
              <a:off x="7662251" y="2565921"/>
              <a:ext cx="54814" cy="54814"/>
            </a:xfrm>
            <a:custGeom>
              <a:avLst/>
              <a:gdLst/>
              <a:ahLst/>
              <a:cxnLst/>
              <a:rect l="l" t="t" r="r" b="b"/>
              <a:pathLst>
                <a:path w="929" h="929" extrusionOk="0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2" name="Google Shape;882;p24"/>
            <p:cNvSpPr/>
            <p:nvPr/>
          </p:nvSpPr>
          <p:spPr>
            <a:xfrm>
              <a:off x="7658947" y="2562085"/>
              <a:ext cx="61363" cy="61894"/>
            </a:xfrm>
            <a:custGeom>
              <a:avLst/>
              <a:gdLst/>
              <a:ahLst/>
              <a:cxnLst/>
              <a:rect l="l" t="t" r="r" b="b"/>
              <a:pathLst>
                <a:path w="1040" h="1049" extrusionOk="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3" name="Google Shape;883;p24"/>
            <p:cNvSpPr/>
            <p:nvPr/>
          </p:nvSpPr>
          <p:spPr>
            <a:xfrm>
              <a:off x="7985707" y="2216444"/>
              <a:ext cx="377208" cy="339092"/>
            </a:xfrm>
            <a:custGeom>
              <a:avLst/>
              <a:gdLst/>
              <a:ahLst/>
              <a:cxnLst/>
              <a:rect l="l" t="t" r="r" b="b"/>
              <a:pathLst>
                <a:path w="6393" h="5747" extrusionOk="0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4" name="Google Shape;884;p24"/>
            <p:cNvSpPr/>
            <p:nvPr/>
          </p:nvSpPr>
          <p:spPr>
            <a:xfrm>
              <a:off x="8001047" y="2212904"/>
              <a:ext cx="345995" cy="345995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5" name="Google Shape;885;p24"/>
            <p:cNvSpPr/>
            <p:nvPr/>
          </p:nvSpPr>
          <p:spPr>
            <a:xfrm>
              <a:off x="7997212" y="2199923"/>
              <a:ext cx="384878" cy="339387"/>
            </a:xfrm>
            <a:custGeom>
              <a:avLst/>
              <a:gdLst/>
              <a:ahLst/>
              <a:cxnLst/>
              <a:rect l="l" t="t" r="r" b="b"/>
              <a:pathLst>
                <a:path w="6523" h="5752" extrusionOk="0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6" name="Google Shape;886;p24"/>
            <p:cNvSpPr/>
            <p:nvPr/>
          </p:nvSpPr>
          <p:spPr>
            <a:xfrm>
              <a:off x="8016388" y="2196442"/>
              <a:ext cx="345995" cy="345995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7" name="Google Shape;887;p24"/>
            <p:cNvSpPr/>
            <p:nvPr/>
          </p:nvSpPr>
          <p:spPr>
            <a:xfrm>
              <a:off x="8070553" y="2285655"/>
              <a:ext cx="224507" cy="141844"/>
            </a:xfrm>
            <a:custGeom>
              <a:avLst/>
              <a:gdLst/>
              <a:ahLst/>
              <a:cxnLst/>
              <a:rect l="l" t="t" r="r" b="b"/>
              <a:pathLst>
                <a:path w="3805" h="2404" extrusionOk="0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8" name="Google Shape;888;p24"/>
            <p:cNvSpPr/>
            <p:nvPr/>
          </p:nvSpPr>
          <p:spPr>
            <a:xfrm>
              <a:off x="8066718" y="2282410"/>
              <a:ext cx="231588" cy="148393"/>
            </a:xfrm>
            <a:custGeom>
              <a:avLst/>
              <a:gdLst/>
              <a:ahLst/>
              <a:cxnLst/>
              <a:rect l="l" t="t" r="r" b="b"/>
              <a:pathLst>
                <a:path w="3925" h="2515" extrusionOk="0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9" name="Google Shape;889;p24"/>
            <p:cNvSpPr/>
            <p:nvPr/>
          </p:nvSpPr>
          <p:spPr>
            <a:xfrm>
              <a:off x="5843948" y="3263280"/>
              <a:ext cx="422581" cy="300504"/>
            </a:xfrm>
            <a:custGeom>
              <a:avLst/>
              <a:gdLst/>
              <a:ahLst/>
              <a:cxnLst/>
              <a:rect l="l" t="t" r="r" b="b"/>
              <a:pathLst>
                <a:path w="7162" h="5093" extrusionOk="0">
                  <a:moveTo>
                    <a:pt x="0" y="0"/>
                  </a:moveTo>
                  <a:lnTo>
                    <a:pt x="0" y="5093"/>
                  </a:lnTo>
                  <a:lnTo>
                    <a:pt x="7162" y="5093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5840112" y="3259976"/>
              <a:ext cx="429721" cy="307643"/>
            </a:xfrm>
            <a:custGeom>
              <a:avLst/>
              <a:gdLst/>
              <a:ahLst/>
              <a:cxnLst/>
              <a:rect l="l" t="t" r="r" b="b"/>
              <a:pathLst>
                <a:path w="7283" h="5214" extrusionOk="0">
                  <a:moveTo>
                    <a:pt x="7171" y="112"/>
                  </a:moveTo>
                  <a:lnTo>
                    <a:pt x="7171" y="5093"/>
                  </a:lnTo>
                  <a:lnTo>
                    <a:pt x="121" y="5093"/>
                  </a:lnTo>
                  <a:lnTo>
                    <a:pt x="121" y="112"/>
                  </a:lnTo>
                  <a:close/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149"/>
                  </a:lnTo>
                  <a:cubicBezTo>
                    <a:pt x="0" y="5186"/>
                    <a:pt x="28" y="5214"/>
                    <a:pt x="65" y="5214"/>
                  </a:cubicBezTo>
                  <a:lnTo>
                    <a:pt x="7227" y="5214"/>
                  </a:lnTo>
                  <a:cubicBezTo>
                    <a:pt x="7264" y="5214"/>
                    <a:pt x="7282" y="5186"/>
                    <a:pt x="7282" y="5149"/>
                  </a:cubicBezTo>
                  <a:lnTo>
                    <a:pt x="7282" y="56"/>
                  </a:lnTo>
                  <a:cubicBezTo>
                    <a:pt x="7282" y="19"/>
                    <a:pt x="7264" y="0"/>
                    <a:pt x="7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5151544" y="2042680"/>
              <a:ext cx="1807388" cy="1218417"/>
            </a:xfrm>
            <a:custGeom>
              <a:avLst/>
              <a:gdLst/>
              <a:ahLst/>
              <a:cxnLst/>
              <a:rect l="l" t="t" r="r" b="b"/>
              <a:pathLst>
                <a:path w="30632" h="20650" extrusionOk="0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55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5148240" y="2039376"/>
              <a:ext cx="1813996" cy="1225026"/>
            </a:xfrm>
            <a:custGeom>
              <a:avLst/>
              <a:gdLst/>
              <a:ahLst/>
              <a:cxnLst/>
              <a:rect l="l" t="t" r="r" b="b"/>
              <a:pathLst>
                <a:path w="30744" h="20762" extrusionOk="0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2"/>
                    <a:pt x="1040" y="20762"/>
                  </a:cubicBezTo>
                  <a:lnTo>
                    <a:pt x="29705" y="20762"/>
                  </a:lnTo>
                  <a:cubicBezTo>
                    <a:pt x="30280" y="20762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3" name="Google Shape;893;p24"/>
            <p:cNvSpPr/>
            <p:nvPr/>
          </p:nvSpPr>
          <p:spPr>
            <a:xfrm>
              <a:off x="5151544" y="2076076"/>
              <a:ext cx="1807388" cy="1218417"/>
            </a:xfrm>
            <a:custGeom>
              <a:avLst/>
              <a:gdLst/>
              <a:ahLst/>
              <a:cxnLst/>
              <a:rect l="l" t="t" r="r" b="b"/>
              <a:pathLst>
                <a:path w="30632" h="20650" extrusionOk="0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64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" name="Google Shape;894;p24"/>
            <p:cNvSpPr/>
            <p:nvPr/>
          </p:nvSpPr>
          <p:spPr>
            <a:xfrm>
              <a:off x="5148240" y="2072771"/>
              <a:ext cx="1813996" cy="1225026"/>
            </a:xfrm>
            <a:custGeom>
              <a:avLst/>
              <a:gdLst/>
              <a:ahLst/>
              <a:cxnLst/>
              <a:rect l="l" t="t" r="r" b="b"/>
              <a:pathLst>
                <a:path w="30744" h="20762" extrusionOk="0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1"/>
                    <a:pt x="1040" y="20761"/>
                  </a:cubicBezTo>
                  <a:lnTo>
                    <a:pt x="29705" y="20761"/>
                  </a:lnTo>
                  <a:cubicBezTo>
                    <a:pt x="30280" y="20761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5254977" y="2195380"/>
              <a:ext cx="1597218" cy="973790"/>
            </a:xfrm>
            <a:custGeom>
              <a:avLst/>
              <a:gdLst/>
              <a:ahLst/>
              <a:cxnLst/>
              <a:rect l="l" t="t" r="r" b="b"/>
              <a:pathLst>
                <a:path w="27070" h="16504" extrusionOk="0">
                  <a:moveTo>
                    <a:pt x="325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16503"/>
                  </a:lnTo>
                  <a:lnTo>
                    <a:pt x="27070" y="16503"/>
                  </a:lnTo>
                  <a:lnTo>
                    <a:pt x="27070" y="12218"/>
                  </a:lnTo>
                  <a:lnTo>
                    <a:pt x="27070" y="4676"/>
                  </a:lnTo>
                  <a:lnTo>
                    <a:pt x="27070" y="334"/>
                  </a:lnTo>
                  <a:cubicBezTo>
                    <a:pt x="27070" y="149"/>
                    <a:pt x="26921" y="0"/>
                    <a:pt x="26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5251673" y="2192076"/>
              <a:ext cx="1603826" cy="980929"/>
            </a:xfrm>
            <a:custGeom>
              <a:avLst/>
              <a:gdLst/>
              <a:ahLst/>
              <a:cxnLst/>
              <a:rect l="l" t="t" r="r" b="b"/>
              <a:pathLst>
                <a:path w="27182" h="16625" extrusionOk="0">
                  <a:moveTo>
                    <a:pt x="381" y="1"/>
                  </a:moveTo>
                  <a:cubicBezTo>
                    <a:pt x="168" y="1"/>
                    <a:pt x="1" y="177"/>
                    <a:pt x="1" y="390"/>
                  </a:cubicBezTo>
                  <a:lnTo>
                    <a:pt x="1" y="16559"/>
                  </a:lnTo>
                  <a:cubicBezTo>
                    <a:pt x="1" y="16597"/>
                    <a:pt x="29" y="16624"/>
                    <a:pt x="56" y="16624"/>
                  </a:cubicBezTo>
                  <a:lnTo>
                    <a:pt x="27126" y="16624"/>
                  </a:lnTo>
                  <a:cubicBezTo>
                    <a:pt x="27154" y="16624"/>
                    <a:pt x="27182" y="16597"/>
                    <a:pt x="27182" y="16559"/>
                  </a:cubicBezTo>
                  <a:lnTo>
                    <a:pt x="27182" y="12274"/>
                  </a:lnTo>
                  <a:cubicBezTo>
                    <a:pt x="27182" y="12237"/>
                    <a:pt x="27154" y="12218"/>
                    <a:pt x="27126" y="12218"/>
                  </a:cubicBezTo>
                  <a:cubicBezTo>
                    <a:pt x="27089" y="12218"/>
                    <a:pt x="27070" y="12237"/>
                    <a:pt x="27070" y="12274"/>
                  </a:cubicBezTo>
                  <a:lnTo>
                    <a:pt x="27070" y="16504"/>
                  </a:lnTo>
                  <a:lnTo>
                    <a:pt x="121" y="16504"/>
                  </a:lnTo>
                  <a:lnTo>
                    <a:pt x="121" y="390"/>
                  </a:lnTo>
                  <a:cubicBezTo>
                    <a:pt x="121" y="242"/>
                    <a:pt x="233" y="112"/>
                    <a:pt x="381" y="112"/>
                  </a:cubicBezTo>
                  <a:lnTo>
                    <a:pt x="26801" y="112"/>
                  </a:lnTo>
                  <a:cubicBezTo>
                    <a:pt x="26950" y="112"/>
                    <a:pt x="27070" y="242"/>
                    <a:pt x="27070" y="390"/>
                  </a:cubicBezTo>
                  <a:lnTo>
                    <a:pt x="27070" y="4732"/>
                  </a:lnTo>
                  <a:cubicBezTo>
                    <a:pt x="27070" y="4760"/>
                    <a:pt x="27089" y="4787"/>
                    <a:pt x="27126" y="4787"/>
                  </a:cubicBezTo>
                  <a:cubicBezTo>
                    <a:pt x="27154" y="4787"/>
                    <a:pt x="27182" y="4760"/>
                    <a:pt x="27182" y="4732"/>
                  </a:cubicBezTo>
                  <a:lnTo>
                    <a:pt x="27182" y="390"/>
                  </a:lnTo>
                  <a:cubicBezTo>
                    <a:pt x="27182" y="177"/>
                    <a:pt x="27015" y="1"/>
                    <a:pt x="26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6850543" y="2586749"/>
              <a:ext cx="6608" cy="189990"/>
            </a:xfrm>
            <a:custGeom>
              <a:avLst/>
              <a:gdLst/>
              <a:ahLst/>
              <a:cxnLst/>
              <a:rect l="l" t="t" r="r" b="b"/>
              <a:pathLst>
                <a:path w="112" h="3220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163"/>
                  </a:lnTo>
                  <a:cubicBezTo>
                    <a:pt x="0" y="3201"/>
                    <a:pt x="19" y="3219"/>
                    <a:pt x="56" y="3219"/>
                  </a:cubicBezTo>
                  <a:cubicBezTo>
                    <a:pt x="84" y="3219"/>
                    <a:pt x="111" y="3201"/>
                    <a:pt x="111" y="3163"/>
                  </a:cubicBezTo>
                  <a:lnTo>
                    <a:pt x="111" y="56"/>
                  </a:lnTo>
                  <a:cubicBezTo>
                    <a:pt x="111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6035531" y="2114369"/>
              <a:ext cx="38883" cy="38352"/>
            </a:xfrm>
            <a:custGeom>
              <a:avLst/>
              <a:gdLst/>
              <a:ahLst/>
              <a:cxnLst/>
              <a:rect l="l" t="t" r="r" b="b"/>
              <a:pathLst>
                <a:path w="659" h="650" extrusionOk="0">
                  <a:moveTo>
                    <a:pt x="334" y="0"/>
                  </a:moveTo>
                  <a:cubicBezTo>
                    <a:pt x="148" y="0"/>
                    <a:pt x="0" y="140"/>
                    <a:pt x="0" y="325"/>
                  </a:cubicBezTo>
                  <a:cubicBezTo>
                    <a:pt x="0" y="511"/>
                    <a:pt x="148" y="650"/>
                    <a:pt x="334" y="650"/>
                  </a:cubicBezTo>
                  <a:cubicBezTo>
                    <a:pt x="520" y="650"/>
                    <a:pt x="659" y="511"/>
                    <a:pt x="659" y="325"/>
                  </a:cubicBezTo>
                  <a:cubicBezTo>
                    <a:pt x="659" y="140"/>
                    <a:pt x="510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6032227" y="2110533"/>
              <a:ext cx="46023" cy="46023"/>
            </a:xfrm>
            <a:custGeom>
              <a:avLst/>
              <a:gdLst/>
              <a:ahLst/>
              <a:cxnLst/>
              <a:rect l="l" t="t" r="r" b="b"/>
              <a:pathLst>
                <a:path w="780" h="780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2" y="659"/>
                    <a:pt x="121" y="538"/>
                    <a:pt x="121" y="390"/>
                  </a:cubicBezTo>
                  <a:cubicBezTo>
                    <a:pt x="121" y="242"/>
                    <a:pt x="242" y="121"/>
                    <a:pt x="390" y="121"/>
                  </a:cubicBezTo>
                  <a:close/>
                  <a:moveTo>
                    <a:pt x="390" y="0"/>
                  </a:moveTo>
                  <a:cubicBezTo>
                    <a:pt x="177" y="0"/>
                    <a:pt x="0" y="177"/>
                    <a:pt x="0" y="390"/>
                  </a:cubicBezTo>
                  <a:cubicBezTo>
                    <a:pt x="0" y="603"/>
                    <a:pt x="177" y="780"/>
                    <a:pt x="390" y="780"/>
                  </a:cubicBezTo>
                  <a:cubicBezTo>
                    <a:pt x="603" y="780"/>
                    <a:pt x="780" y="603"/>
                    <a:pt x="780" y="390"/>
                  </a:cubicBezTo>
                  <a:cubicBezTo>
                    <a:pt x="780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6808356" y="3211239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6805111" y="3207404"/>
              <a:ext cx="46023" cy="46082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6741564" y="3219441"/>
              <a:ext cx="22539" cy="21949"/>
            </a:xfrm>
            <a:custGeom>
              <a:avLst/>
              <a:gdLst/>
              <a:ahLst/>
              <a:cxnLst/>
              <a:rect l="l" t="t" r="r" b="b"/>
              <a:pathLst>
                <a:path w="382" h="372" extrusionOk="0">
                  <a:moveTo>
                    <a:pt x="196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6" y="261"/>
                  </a:cubicBezTo>
                  <a:cubicBezTo>
                    <a:pt x="149" y="261"/>
                    <a:pt x="122" y="224"/>
                    <a:pt x="122" y="186"/>
                  </a:cubicBezTo>
                  <a:cubicBezTo>
                    <a:pt x="122" y="149"/>
                    <a:pt x="149" y="112"/>
                    <a:pt x="196" y="112"/>
                  </a:cubicBezTo>
                  <a:close/>
                  <a:moveTo>
                    <a:pt x="196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6" y="372"/>
                  </a:cubicBezTo>
                  <a:cubicBezTo>
                    <a:pt x="298" y="372"/>
                    <a:pt x="381" y="289"/>
                    <a:pt x="381" y="186"/>
                  </a:cubicBezTo>
                  <a:cubicBezTo>
                    <a:pt x="381" y="8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6697253" y="3219441"/>
              <a:ext cx="22480" cy="21949"/>
            </a:xfrm>
            <a:custGeom>
              <a:avLst/>
              <a:gdLst/>
              <a:ahLst/>
              <a:cxnLst/>
              <a:rect l="l" t="t" r="r" b="b"/>
              <a:pathLst>
                <a:path w="381" h="372" extrusionOk="0">
                  <a:moveTo>
                    <a:pt x="195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5" y="261"/>
                  </a:cubicBezTo>
                  <a:cubicBezTo>
                    <a:pt x="149" y="261"/>
                    <a:pt x="121" y="224"/>
                    <a:pt x="121" y="186"/>
                  </a:cubicBezTo>
                  <a:cubicBezTo>
                    <a:pt x="121" y="149"/>
                    <a:pt x="149" y="112"/>
                    <a:pt x="195" y="112"/>
                  </a:cubicBezTo>
                  <a:close/>
                  <a:moveTo>
                    <a:pt x="195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5" y="372"/>
                  </a:cubicBezTo>
                  <a:cubicBezTo>
                    <a:pt x="297" y="372"/>
                    <a:pt x="381" y="289"/>
                    <a:pt x="381" y="186"/>
                  </a:cubicBezTo>
                  <a:cubicBezTo>
                    <a:pt x="381" y="84"/>
                    <a:pt x="297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5844479" y="3294434"/>
              <a:ext cx="421519" cy="77825"/>
            </a:xfrm>
            <a:custGeom>
              <a:avLst/>
              <a:gdLst/>
              <a:ahLst/>
              <a:cxnLst/>
              <a:rect l="l" t="t" r="r" b="b"/>
              <a:pathLst>
                <a:path w="7144" h="1319" extrusionOk="0">
                  <a:moveTo>
                    <a:pt x="0" y="1"/>
                  </a:moveTo>
                  <a:lnTo>
                    <a:pt x="0" y="1318"/>
                  </a:lnTo>
                  <a:lnTo>
                    <a:pt x="7144" y="131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5841174" y="3291189"/>
              <a:ext cx="428128" cy="84316"/>
            </a:xfrm>
            <a:custGeom>
              <a:avLst/>
              <a:gdLst/>
              <a:ahLst/>
              <a:cxnLst/>
              <a:rect l="l" t="t" r="r" b="b"/>
              <a:pathLst>
                <a:path w="7256" h="1429" extrusionOk="0">
                  <a:moveTo>
                    <a:pt x="7135" y="111"/>
                  </a:moveTo>
                  <a:lnTo>
                    <a:pt x="7135" y="1317"/>
                  </a:lnTo>
                  <a:lnTo>
                    <a:pt x="112" y="1317"/>
                  </a:ln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1373"/>
                  </a:lnTo>
                  <a:cubicBezTo>
                    <a:pt x="1" y="1401"/>
                    <a:pt x="29" y="1429"/>
                    <a:pt x="56" y="1429"/>
                  </a:cubicBezTo>
                  <a:lnTo>
                    <a:pt x="7200" y="1429"/>
                  </a:lnTo>
                  <a:cubicBezTo>
                    <a:pt x="7227" y="1429"/>
                    <a:pt x="7255" y="1401"/>
                    <a:pt x="7255" y="1373"/>
                  </a:cubicBezTo>
                  <a:lnTo>
                    <a:pt x="7255" y="56"/>
                  </a:lnTo>
                  <a:cubicBezTo>
                    <a:pt x="7255" y="28"/>
                    <a:pt x="7227" y="0"/>
                    <a:pt x="7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5257691" y="3542955"/>
              <a:ext cx="1595094" cy="130869"/>
            </a:xfrm>
            <a:custGeom>
              <a:avLst/>
              <a:gdLst/>
              <a:ahLst/>
              <a:cxnLst/>
              <a:rect l="l" t="t" r="r" b="b"/>
              <a:pathLst>
                <a:path w="27034" h="2218" extrusionOk="0">
                  <a:moveTo>
                    <a:pt x="2218" y="0"/>
                  </a:moveTo>
                  <a:cubicBezTo>
                    <a:pt x="1429" y="38"/>
                    <a:pt x="724" y="492"/>
                    <a:pt x="446" y="1160"/>
                  </a:cubicBezTo>
                  <a:lnTo>
                    <a:pt x="1" y="2218"/>
                  </a:lnTo>
                  <a:lnTo>
                    <a:pt x="27033" y="2218"/>
                  </a:lnTo>
                  <a:cubicBezTo>
                    <a:pt x="27033" y="1522"/>
                    <a:pt x="26653" y="900"/>
                    <a:pt x="26059" y="492"/>
                  </a:cubicBezTo>
                  <a:cubicBezTo>
                    <a:pt x="26031" y="474"/>
                    <a:pt x="26003" y="455"/>
                    <a:pt x="25976" y="436"/>
                  </a:cubicBezTo>
                  <a:cubicBezTo>
                    <a:pt x="25540" y="158"/>
                    <a:pt x="25002" y="0"/>
                    <a:pt x="24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5253856" y="3539120"/>
              <a:ext cx="1602764" cy="138540"/>
            </a:xfrm>
            <a:custGeom>
              <a:avLst/>
              <a:gdLst/>
              <a:ahLst/>
              <a:cxnLst/>
              <a:rect l="l" t="t" r="r" b="b"/>
              <a:pathLst>
                <a:path w="27164" h="2348" extrusionOk="0">
                  <a:moveTo>
                    <a:pt x="24482" y="121"/>
                  </a:moveTo>
                  <a:cubicBezTo>
                    <a:pt x="25029" y="121"/>
                    <a:pt x="25558" y="270"/>
                    <a:pt x="26004" y="548"/>
                  </a:cubicBezTo>
                  <a:lnTo>
                    <a:pt x="26031" y="566"/>
                  </a:lnTo>
                  <a:cubicBezTo>
                    <a:pt x="26050" y="576"/>
                    <a:pt x="26068" y="585"/>
                    <a:pt x="26087" y="603"/>
                  </a:cubicBezTo>
                  <a:cubicBezTo>
                    <a:pt x="26681" y="1002"/>
                    <a:pt x="27024" y="1596"/>
                    <a:pt x="27043" y="2227"/>
                  </a:cubicBezTo>
                  <a:lnTo>
                    <a:pt x="149" y="2227"/>
                  </a:lnTo>
                  <a:lnTo>
                    <a:pt x="558" y="1244"/>
                  </a:lnTo>
                  <a:cubicBezTo>
                    <a:pt x="836" y="603"/>
                    <a:pt x="1504" y="158"/>
                    <a:pt x="2283" y="121"/>
                  </a:cubicBezTo>
                  <a:close/>
                  <a:moveTo>
                    <a:pt x="2385" y="0"/>
                  </a:moveTo>
                  <a:cubicBezTo>
                    <a:pt x="2348" y="0"/>
                    <a:pt x="2320" y="10"/>
                    <a:pt x="2292" y="10"/>
                  </a:cubicBezTo>
                  <a:lnTo>
                    <a:pt x="2274" y="10"/>
                  </a:lnTo>
                  <a:cubicBezTo>
                    <a:pt x="1457" y="47"/>
                    <a:pt x="743" y="511"/>
                    <a:pt x="456" y="1197"/>
                  </a:cubicBezTo>
                  <a:lnTo>
                    <a:pt x="10" y="2264"/>
                  </a:lnTo>
                  <a:cubicBezTo>
                    <a:pt x="1" y="2283"/>
                    <a:pt x="1" y="2301"/>
                    <a:pt x="10" y="2320"/>
                  </a:cubicBezTo>
                  <a:cubicBezTo>
                    <a:pt x="29" y="2338"/>
                    <a:pt x="47" y="2347"/>
                    <a:pt x="66" y="2347"/>
                  </a:cubicBezTo>
                  <a:lnTo>
                    <a:pt x="27098" y="2347"/>
                  </a:lnTo>
                  <a:cubicBezTo>
                    <a:pt x="27135" y="2347"/>
                    <a:pt x="27163" y="2320"/>
                    <a:pt x="27163" y="2283"/>
                  </a:cubicBezTo>
                  <a:cubicBezTo>
                    <a:pt x="27163" y="1587"/>
                    <a:pt x="26792" y="937"/>
                    <a:pt x="26152" y="501"/>
                  </a:cubicBezTo>
                  <a:cubicBezTo>
                    <a:pt x="26133" y="492"/>
                    <a:pt x="26115" y="483"/>
                    <a:pt x="26087" y="464"/>
                  </a:cubicBezTo>
                  <a:lnTo>
                    <a:pt x="26068" y="455"/>
                  </a:lnTo>
                  <a:cubicBezTo>
                    <a:pt x="25605" y="158"/>
                    <a:pt x="25057" y="0"/>
                    <a:pt x="2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5425733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5422487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5565334" y="3573047"/>
              <a:ext cx="113345" cy="38352"/>
            </a:xfrm>
            <a:custGeom>
              <a:avLst/>
              <a:gdLst/>
              <a:ahLst/>
              <a:cxnLst/>
              <a:rect l="l" t="t" r="r" b="b"/>
              <a:pathLst>
                <a:path w="1921" h="650" extrusionOk="0">
                  <a:moveTo>
                    <a:pt x="390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90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5562030" y="3569743"/>
              <a:ext cx="119954" cy="44960"/>
            </a:xfrm>
            <a:custGeom>
              <a:avLst/>
              <a:gdLst/>
              <a:ahLst/>
              <a:cxnLst/>
              <a:rect l="l" t="t" r="r" b="b"/>
              <a:pathLst>
                <a:path w="2033" h="762" extrusionOk="0">
                  <a:moveTo>
                    <a:pt x="1587" y="122"/>
                  </a:moveTo>
                  <a:cubicBezTo>
                    <a:pt x="177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0" y="122"/>
                    <a:pt x="446" y="122"/>
                  </a:cubicBezTo>
                  <a:close/>
                  <a:moveTo>
                    <a:pt x="446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77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5708712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3" name="Google Shape;913;p24"/>
            <p:cNvSpPr/>
            <p:nvPr/>
          </p:nvSpPr>
          <p:spPr>
            <a:xfrm>
              <a:off x="5705467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4" name="Google Shape;914;p24"/>
            <p:cNvSpPr/>
            <p:nvPr/>
          </p:nvSpPr>
          <p:spPr>
            <a:xfrm>
              <a:off x="5848314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5845010" y="3569743"/>
              <a:ext cx="119954" cy="44960"/>
            </a:xfrm>
            <a:custGeom>
              <a:avLst/>
              <a:gdLst/>
              <a:ahLst/>
              <a:cxnLst/>
              <a:rect l="l" t="t" r="r" b="b"/>
              <a:pathLst>
                <a:path w="2033" h="762" extrusionOk="0">
                  <a:moveTo>
                    <a:pt x="1587" y="122"/>
                  </a:moveTo>
                  <a:cubicBezTo>
                    <a:pt x="176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67" y="762"/>
                  </a:lnTo>
                  <a:cubicBezTo>
                    <a:pt x="2005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5990099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5986794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19" y="762"/>
                    <a:pt x="56" y="762"/>
                  </a:cubicBezTo>
                  <a:lnTo>
                    <a:pt x="1967" y="762"/>
                  </a:lnTo>
                  <a:cubicBezTo>
                    <a:pt x="199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6129641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6126337" y="3569743"/>
              <a:ext cx="119423" cy="44960"/>
            </a:xfrm>
            <a:custGeom>
              <a:avLst/>
              <a:gdLst/>
              <a:ahLst/>
              <a:cxnLst/>
              <a:rect l="l" t="t" r="r" b="b"/>
              <a:pathLst>
                <a:path w="2024" h="762" extrusionOk="0">
                  <a:moveTo>
                    <a:pt x="1587" y="122"/>
                  </a:moveTo>
                  <a:cubicBezTo>
                    <a:pt x="1764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7" y="762"/>
                  </a:cubicBezTo>
                  <a:lnTo>
                    <a:pt x="1968" y="762"/>
                  </a:lnTo>
                  <a:cubicBezTo>
                    <a:pt x="200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9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6273078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6269243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96" y="122"/>
                  </a:moveTo>
                  <a:cubicBezTo>
                    <a:pt x="1772" y="122"/>
                    <a:pt x="1920" y="261"/>
                    <a:pt x="1920" y="446"/>
                  </a:cubicBezTo>
                  <a:lnTo>
                    <a:pt x="1920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9" y="122"/>
                    <a:pt x="445" y="122"/>
                  </a:cubicBezTo>
                  <a:close/>
                  <a:moveTo>
                    <a:pt x="445" y="1"/>
                  </a:moveTo>
                  <a:cubicBezTo>
                    <a:pt x="204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65" y="762"/>
                  </a:cubicBezTo>
                  <a:lnTo>
                    <a:pt x="1976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37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6412621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6409376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22" y="706"/>
                  </a:cubicBezTo>
                  <a:lnTo>
                    <a:pt x="2022" y="446"/>
                  </a:lnTo>
                  <a:cubicBezTo>
                    <a:pt x="202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6559303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6556058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5359531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5356227" y="3596058"/>
              <a:ext cx="119364" cy="44901"/>
            </a:xfrm>
            <a:custGeom>
              <a:avLst/>
              <a:gdLst/>
              <a:ahLst/>
              <a:cxnLst/>
              <a:rect l="l" t="t" r="r" b="b"/>
              <a:pathLst>
                <a:path w="2023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5499074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5495828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5642510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5639206" y="3596058"/>
              <a:ext cx="119423" cy="44901"/>
            </a:xfrm>
            <a:custGeom>
              <a:avLst/>
              <a:gdLst/>
              <a:ahLst/>
              <a:cxnLst/>
              <a:rect l="l" t="t" r="r" b="b"/>
              <a:pathLst>
                <a:path w="2024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5782053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5778808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23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5923307" y="3599304"/>
              <a:ext cx="113345" cy="38411"/>
            </a:xfrm>
            <a:custGeom>
              <a:avLst/>
              <a:gdLst/>
              <a:ahLst/>
              <a:cxnLst/>
              <a:rect l="l" t="t" r="r" b="b"/>
              <a:pathLst>
                <a:path w="1921" h="651" extrusionOk="0">
                  <a:moveTo>
                    <a:pt x="390" y="1"/>
                  </a:moveTo>
                  <a:cubicBezTo>
                    <a:pt x="17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81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5920003" y="3596058"/>
              <a:ext cx="119954" cy="44901"/>
            </a:xfrm>
            <a:custGeom>
              <a:avLst/>
              <a:gdLst/>
              <a:ahLst/>
              <a:cxnLst/>
              <a:rect l="l" t="t" r="r" b="b"/>
              <a:pathLst>
                <a:path w="2033" h="761" extrusionOk="0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5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6063440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6060136" y="3596058"/>
              <a:ext cx="119364" cy="44901"/>
            </a:xfrm>
            <a:custGeom>
              <a:avLst/>
              <a:gdLst/>
              <a:ahLst/>
              <a:cxnLst/>
              <a:rect l="l" t="t" r="r" b="b"/>
              <a:pathLst>
                <a:path w="2023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6206818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8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35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6202982" y="3596058"/>
              <a:ext cx="119954" cy="44901"/>
            </a:xfrm>
            <a:custGeom>
              <a:avLst/>
              <a:gdLst/>
              <a:ahLst/>
              <a:cxnLst/>
              <a:rect l="l" t="t" r="r" b="b"/>
              <a:pathLst>
                <a:path w="2033" h="761" extrusionOk="0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6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8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6346419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6342584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96" y="112"/>
                  </a:moveTo>
                  <a:cubicBezTo>
                    <a:pt x="1772" y="112"/>
                    <a:pt x="1921" y="260"/>
                    <a:pt x="1921" y="436"/>
                  </a:cubicBezTo>
                  <a:lnTo>
                    <a:pt x="1921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9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4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65" y="761"/>
                  </a:cubicBezTo>
                  <a:lnTo>
                    <a:pt x="1976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6493101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" name="Google Shape;943;p24"/>
            <p:cNvSpPr/>
            <p:nvPr/>
          </p:nvSpPr>
          <p:spPr>
            <a:xfrm>
              <a:off x="6489797" y="3596058"/>
              <a:ext cx="119423" cy="44901"/>
            </a:xfrm>
            <a:custGeom>
              <a:avLst/>
              <a:gdLst/>
              <a:ahLst/>
              <a:cxnLst/>
              <a:rect l="l" t="t" r="r" b="b"/>
              <a:pathLst>
                <a:path w="2024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" name="Google Shape;944;p24"/>
            <p:cNvSpPr/>
            <p:nvPr/>
          </p:nvSpPr>
          <p:spPr>
            <a:xfrm>
              <a:off x="6632644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6629399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5370447" y="2293916"/>
              <a:ext cx="907057" cy="792060"/>
            </a:xfrm>
            <a:custGeom>
              <a:avLst/>
              <a:gdLst/>
              <a:ahLst/>
              <a:cxnLst/>
              <a:rect l="l" t="t" r="r" b="b"/>
              <a:pathLst>
                <a:path w="15373" h="13424" extrusionOk="0">
                  <a:moveTo>
                    <a:pt x="465" y="0"/>
                  </a:moveTo>
                  <a:cubicBezTo>
                    <a:pt x="214" y="0"/>
                    <a:pt x="1" y="213"/>
                    <a:pt x="1" y="464"/>
                  </a:cubicBezTo>
                  <a:lnTo>
                    <a:pt x="1" y="12960"/>
                  </a:lnTo>
                  <a:cubicBezTo>
                    <a:pt x="1" y="13210"/>
                    <a:pt x="214" y="13423"/>
                    <a:pt x="465" y="13423"/>
                  </a:cubicBezTo>
                  <a:lnTo>
                    <a:pt x="14909" y="13423"/>
                  </a:lnTo>
                  <a:cubicBezTo>
                    <a:pt x="15168" y="13423"/>
                    <a:pt x="15372" y="13210"/>
                    <a:pt x="15372" y="12960"/>
                  </a:cubicBez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5367201" y="2290611"/>
              <a:ext cx="913606" cy="798668"/>
            </a:xfrm>
            <a:custGeom>
              <a:avLst/>
              <a:gdLst/>
              <a:ahLst/>
              <a:cxnLst/>
              <a:rect l="l" t="t" r="r" b="b"/>
              <a:pathLst>
                <a:path w="15484" h="13536" extrusionOk="0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3016"/>
                  </a:lnTo>
                  <a:cubicBezTo>
                    <a:pt x="15372" y="13238"/>
                    <a:pt x="15186" y="13414"/>
                    <a:pt x="14964" y="13414"/>
                  </a:cubicBezTo>
                  <a:lnTo>
                    <a:pt x="520" y="13414"/>
                  </a:lnTo>
                  <a:cubicBezTo>
                    <a:pt x="297" y="13414"/>
                    <a:pt x="112" y="13238"/>
                    <a:pt x="112" y="13016"/>
                  </a:cubicBez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016"/>
                  </a:lnTo>
                  <a:cubicBezTo>
                    <a:pt x="0" y="13303"/>
                    <a:pt x="232" y="13535"/>
                    <a:pt x="520" y="13535"/>
                  </a:cubicBezTo>
                  <a:lnTo>
                    <a:pt x="14964" y="13535"/>
                  </a:lnTo>
                  <a:cubicBezTo>
                    <a:pt x="15251" y="13535"/>
                    <a:pt x="15483" y="13303"/>
                    <a:pt x="15483" y="13016"/>
                  </a:cubicBez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5370447" y="2293916"/>
              <a:ext cx="907057" cy="72279"/>
            </a:xfrm>
            <a:custGeom>
              <a:avLst/>
              <a:gdLst/>
              <a:ahLst/>
              <a:cxnLst/>
              <a:rect l="l" t="t" r="r" b="b"/>
              <a:pathLst>
                <a:path w="15373" h="1225" extrusionOk="0">
                  <a:moveTo>
                    <a:pt x="465" y="0"/>
                  </a:moveTo>
                  <a:cubicBezTo>
                    <a:pt x="214" y="0"/>
                    <a:pt x="1" y="204"/>
                    <a:pt x="1" y="464"/>
                  </a:cubicBezTo>
                  <a:lnTo>
                    <a:pt x="1" y="1225"/>
                  </a:lnTo>
                  <a:lnTo>
                    <a:pt x="15372" y="1225"/>
                  </a:ln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5367201" y="2290611"/>
              <a:ext cx="913606" cy="78887"/>
            </a:xfrm>
            <a:custGeom>
              <a:avLst/>
              <a:gdLst/>
              <a:ahLst/>
              <a:cxnLst/>
              <a:rect l="l" t="t" r="r" b="b"/>
              <a:pathLst>
                <a:path w="15484" h="1337" extrusionOk="0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225"/>
                  </a:lnTo>
                  <a:lnTo>
                    <a:pt x="112" y="1225"/>
                  </a:ln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36"/>
                  </a:lnTo>
                  <a:lnTo>
                    <a:pt x="15483" y="1336"/>
                  </a:ln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5462433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86" y="409"/>
                    <a:pt x="112" y="344"/>
                    <a:pt x="112" y="260"/>
                  </a:cubicBezTo>
                  <a:cubicBezTo>
                    <a:pt x="112" y="177"/>
                    <a:pt x="186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5510048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12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5415348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1" y="112"/>
                    <a:pt x="1" y="260"/>
                  </a:cubicBezTo>
                  <a:cubicBezTo>
                    <a:pt x="1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5458597" y="2489275"/>
              <a:ext cx="556165" cy="7198"/>
            </a:xfrm>
            <a:custGeom>
              <a:avLst/>
              <a:gdLst/>
              <a:ahLst/>
              <a:cxnLst/>
              <a:rect l="l" t="t" r="r" b="b"/>
              <a:pathLst>
                <a:path w="9426" h="122" extrusionOk="0">
                  <a:moveTo>
                    <a:pt x="65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9370" y="121"/>
                  </a:lnTo>
                  <a:cubicBezTo>
                    <a:pt x="9398" y="121"/>
                    <a:pt x="9426" y="94"/>
                    <a:pt x="9426" y="57"/>
                  </a:cubicBezTo>
                  <a:cubicBezTo>
                    <a:pt x="9426" y="29"/>
                    <a:pt x="9398" y="1"/>
                    <a:pt x="9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5458597" y="2588932"/>
              <a:ext cx="199844" cy="7139"/>
            </a:xfrm>
            <a:custGeom>
              <a:avLst/>
              <a:gdLst/>
              <a:ahLst/>
              <a:cxnLst/>
              <a:rect l="l" t="t" r="r" b="b"/>
              <a:pathLst>
                <a:path w="338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331" y="121"/>
                  </a:lnTo>
                  <a:cubicBezTo>
                    <a:pt x="3359" y="121"/>
                    <a:pt x="3386" y="93"/>
                    <a:pt x="3386" y="65"/>
                  </a:cubicBezTo>
                  <a:cubicBezTo>
                    <a:pt x="3386" y="28"/>
                    <a:pt x="3359" y="0"/>
                    <a:pt x="3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5731192" y="2588932"/>
              <a:ext cx="240851" cy="7139"/>
            </a:xfrm>
            <a:custGeom>
              <a:avLst/>
              <a:gdLst/>
              <a:ahLst/>
              <a:cxnLst/>
              <a:rect l="l" t="t" r="r" b="b"/>
              <a:pathLst>
                <a:path w="408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026" y="121"/>
                  </a:lnTo>
                  <a:cubicBezTo>
                    <a:pt x="4054" y="121"/>
                    <a:pt x="4082" y="93"/>
                    <a:pt x="4082" y="65"/>
                  </a:cubicBezTo>
                  <a:cubicBezTo>
                    <a:pt x="4082" y="28"/>
                    <a:pt x="4054" y="0"/>
                    <a:pt x="4026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5458597" y="2892150"/>
              <a:ext cx="359094" cy="6608"/>
            </a:xfrm>
            <a:custGeom>
              <a:avLst/>
              <a:gdLst/>
              <a:ahLst/>
              <a:cxnLst/>
              <a:rect l="l" t="t" r="r" b="b"/>
              <a:pathLst>
                <a:path w="6086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021" y="112"/>
                  </a:lnTo>
                  <a:cubicBezTo>
                    <a:pt x="6058" y="112"/>
                    <a:pt x="6086" y="84"/>
                    <a:pt x="6086" y="56"/>
                  </a:cubicBezTo>
                  <a:cubicBezTo>
                    <a:pt x="6086" y="19"/>
                    <a:pt x="6058" y="0"/>
                    <a:pt x="6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7" name="Google Shape;957;p24"/>
            <p:cNvSpPr/>
            <p:nvPr/>
          </p:nvSpPr>
          <p:spPr>
            <a:xfrm>
              <a:off x="5458597" y="2694017"/>
              <a:ext cx="561121" cy="6608"/>
            </a:xfrm>
            <a:custGeom>
              <a:avLst/>
              <a:gdLst/>
              <a:ahLst/>
              <a:cxnLst/>
              <a:rect l="l" t="t" r="r" b="b"/>
              <a:pathLst>
                <a:path w="9510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9444" y="112"/>
                  </a:lnTo>
                  <a:cubicBezTo>
                    <a:pt x="9481" y="112"/>
                    <a:pt x="9509" y="93"/>
                    <a:pt x="9509" y="56"/>
                  </a:cubicBezTo>
                  <a:cubicBezTo>
                    <a:pt x="9509" y="28"/>
                    <a:pt x="9481" y="0"/>
                    <a:pt x="9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8" name="Google Shape;958;p24"/>
            <p:cNvSpPr/>
            <p:nvPr/>
          </p:nvSpPr>
          <p:spPr>
            <a:xfrm>
              <a:off x="5458597" y="2793614"/>
              <a:ext cx="182320" cy="7198"/>
            </a:xfrm>
            <a:custGeom>
              <a:avLst/>
              <a:gdLst/>
              <a:ahLst/>
              <a:cxnLst/>
              <a:rect l="l" t="t" r="r" b="b"/>
              <a:pathLst>
                <a:path w="3090" h="122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3034" y="121"/>
                  </a:lnTo>
                  <a:cubicBezTo>
                    <a:pt x="3071" y="121"/>
                    <a:pt x="3090" y="93"/>
                    <a:pt x="3090" y="66"/>
                  </a:cubicBezTo>
                  <a:cubicBezTo>
                    <a:pt x="3090" y="29"/>
                    <a:pt x="3071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9" name="Google Shape;959;p24"/>
            <p:cNvSpPr/>
            <p:nvPr/>
          </p:nvSpPr>
          <p:spPr>
            <a:xfrm>
              <a:off x="5688474" y="2793614"/>
              <a:ext cx="326288" cy="7198"/>
            </a:xfrm>
            <a:custGeom>
              <a:avLst/>
              <a:gdLst/>
              <a:ahLst/>
              <a:cxnLst/>
              <a:rect l="l" t="t" r="r" b="b"/>
              <a:pathLst>
                <a:path w="5530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5474" y="121"/>
                  </a:lnTo>
                  <a:cubicBezTo>
                    <a:pt x="5502" y="121"/>
                    <a:pt x="5530" y="93"/>
                    <a:pt x="5530" y="66"/>
                  </a:cubicBezTo>
                  <a:cubicBezTo>
                    <a:pt x="5530" y="29"/>
                    <a:pt x="5502" y="1"/>
                    <a:pt x="5474" y="1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0" name="Google Shape;960;p24"/>
            <p:cNvSpPr/>
            <p:nvPr/>
          </p:nvSpPr>
          <p:spPr>
            <a:xfrm>
              <a:off x="6337628" y="2408264"/>
              <a:ext cx="409483" cy="672224"/>
            </a:xfrm>
            <a:custGeom>
              <a:avLst/>
              <a:gdLst/>
              <a:ahLst/>
              <a:cxnLst/>
              <a:rect l="l" t="t" r="r" b="b"/>
              <a:pathLst>
                <a:path w="6940" h="11393" extrusionOk="0"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lnTo>
                    <a:pt x="1" y="11291"/>
                  </a:lnTo>
                  <a:cubicBezTo>
                    <a:pt x="1" y="11346"/>
                    <a:pt x="47" y="11393"/>
                    <a:pt x="103" y="11393"/>
                  </a:cubicBezTo>
                  <a:lnTo>
                    <a:pt x="6847" y="11393"/>
                  </a:lnTo>
                  <a:cubicBezTo>
                    <a:pt x="6903" y="11393"/>
                    <a:pt x="6940" y="11346"/>
                    <a:pt x="6940" y="11291"/>
                  </a:cubicBezTo>
                  <a:lnTo>
                    <a:pt x="6940" y="103"/>
                  </a:lnTo>
                  <a:cubicBezTo>
                    <a:pt x="6940" y="47"/>
                    <a:pt x="6903" y="1"/>
                    <a:pt x="68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1" name="Google Shape;961;p24"/>
            <p:cNvSpPr/>
            <p:nvPr/>
          </p:nvSpPr>
          <p:spPr>
            <a:xfrm>
              <a:off x="6334383" y="2405019"/>
              <a:ext cx="416563" cy="678773"/>
            </a:xfrm>
            <a:custGeom>
              <a:avLst/>
              <a:gdLst/>
              <a:ahLst/>
              <a:cxnLst/>
              <a:rect l="l" t="t" r="r" b="b"/>
              <a:pathLst>
                <a:path w="7060" h="11504" extrusionOk="0">
                  <a:moveTo>
                    <a:pt x="6902" y="121"/>
                  </a:moveTo>
                  <a:cubicBezTo>
                    <a:pt x="6921" y="121"/>
                    <a:pt x="6939" y="130"/>
                    <a:pt x="6939" y="158"/>
                  </a:cubicBezTo>
                  <a:lnTo>
                    <a:pt x="6939" y="11346"/>
                  </a:lnTo>
                  <a:cubicBezTo>
                    <a:pt x="6939" y="11373"/>
                    <a:pt x="6921" y="11392"/>
                    <a:pt x="6902" y="11392"/>
                  </a:cubicBezTo>
                  <a:lnTo>
                    <a:pt x="158" y="11392"/>
                  </a:lnTo>
                  <a:cubicBezTo>
                    <a:pt x="139" y="11392"/>
                    <a:pt x="121" y="11373"/>
                    <a:pt x="121" y="11346"/>
                  </a:cubicBezTo>
                  <a:lnTo>
                    <a:pt x="121" y="158"/>
                  </a:lnTo>
                  <a:cubicBezTo>
                    <a:pt x="121" y="130"/>
                    <a:pt x="139" y="121"/>
                    <a:pt x="158" y="121"/>
                  </a:cubicBezTo>
                  <a:close/>
                  <a:moveTo>
                    <a:pt x="158" y="0"/>
                  </a:moveTo>
                  <a:cubicBezTo>
                    <a:pt x="65" y="0"/>
                    <a:pt x="0" y="65"/>
                    <a:pt x="0" y="158"/>
                  </a:cubicBezTo>
                  <a:lnTo>
                    <a:pt x="0" y="11346"/>
                  </a:lnTo>
                  <a:cubicBezTo>
                    <a:pt x="0" y="11438"/>
                    <a:pt x="74" y="11503"/>
                    <a:pt x="158" y="11503"/>
                  </a:cubicBezTo>
                  <a:lnTo>
                    <a:pt x="6902" y="11503"/>
                  </a:lnTo>
                  <a:cubicBezTo>
                    <a:pt x="6985" y="11503"/>
                    <a:pt x="7060" y="11438"/>
                    <a:pt x="7060" y="11346"/>
                  </a:cubicBezTo>
                  <a:lnTo>
                    <a:pt x="7060" y="158"/>
                  </a:lnTo>
                  <a:cubicBezTo>
                    <a:pt x="7060" y="65"/>
                    <a:pt x="6985" y="0"/>
                    <a:pt x="6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2" name="Google Shape;962;p24"/>
            <p:cNvSpPr/>
            <p:nvPr/>
          </p:nvSpPr>
          <p:spPr>
            <a:xfrm>
              <a:off x="6397280" y="2535829"/>
              <a:ext cx="135825" cy="7139"/>
            </a:xfrm>
            <a:custGeom>
              <a:avLst/>
              <a:gdLst/>
              <a:ahLst/>
              <a:cxnLst/>
              <a:rect l="l" t="t" r="r" b="b"/>
              <a:pathLst>
                <a:path w="2302" h="121" extrusionOk="0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3" name="Google Shape;963;p24"/>
            <p:cNvSpPr/>
            <p:nvPr/>
          </p:nvSpPr>
          <p:spPr>
            <a:xfrm>
              <a:off x="6558772" y="2535829"/>
              <a:ext cx="53162" cy="7139"/>
            </a:xfrm>
            <a:custGeom>
              <a:avLst/>
              <a:gdLst/>
              <a:ahLst/>
              <a:cxnLst/>
              <a:rect l="l" t="t" r="r" b="b"/>
              <a:pathLst>
                <a:path w="901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4" name="Google Shape;964;p24"/>
            <p:cNvSpPr/>
            <p:nvPr/>
          </p:nvSpPr>
          <p:spPr>
            <a:xfrm>
              <a:off x="6641967" y="2535829"/>
              <a:ext cx="48796" cy="7139"/>
            </a:xfrm>
            <a:custGeom>
              <a:avLst/>
              <a:gdLst/>
              <a:ahLst/>
              <a:cxnLst/>
              <a:rect l="l" t="t" r="r" b="b"/>
              <a:pathLst>
                <a:path w="82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5" name="Google Shape;965;p24"/>
            <p:cNvSpPr/>
            <p:nvPr/>
          </p:nvSpPr>
          <p:spPr>
            <a:xfrm>
              <a:off x="6554937" y="2625042"/>
              <a:ext cx="135825" cy="6608"/>
            </a:xfrm>
            <a:custGeom>
              <a:avLst/>
              <a:gdLst/>
              <a:ahLst/>
              <a:cxnLst/>
              <a:rect l="l" t="t" r="r" b="b"/>
              <a:pathLst>
                <a:path w="2302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93"/>
                    <a:pt x="2301" y="56"/>
                  </a:cubicBezTo>
                  <a:cubicBezTo>
                    <a:pt x="2301" y="28"/>
                    <a:pt x="2283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6" name="Google Shape;966;p24"/>
            <p:cNvSpPr/>
            <p:nvPr/>
          </p:nvSpPr>
          <p:spPr>
            <a:xfrm>
              <a:off x="6476108" y="2625042"/>
              <a:ext cx="53162" cy="6608"/>
            </a:xfrm>
            <a:custGeom>
              <a:avLst/>
              <a:gdLst/>
              <a:ahLst/>
              <a:cxnLst/>
              <a:rect l="l" t="t" r="r" b="b"/>
              <a:pathLst>
                <a:path w="901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93"/>
                    <a:pt x="901" y="56"/>
                  </a:cubicBezTo>
                  <a:cubicBezTo>
                    <a:pt x="901" y="28"/>
                    <a:pt x="873" y="0"/>
                    <a:pt x="8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7" name="Google Shape;967;p24"/>
            <p:cNvSpPr/>
            <p:nvPr/>
          </p:nvSpPr>
          <p:spPr>
            <a:xfrm>
              <a:off x="6397280" y="2625042"/>
              <a:ext cx="48796" cy="6608"/>
            </a:xfrm>
            <a:custGeom>
              <a:avLst/>
              <a:gdLst/>
              <a:ahLst/>
              <a:cxnLst/>
              <a:rect l="l" t="t" r="r" b="b"/>
              <a:pathLst>
                <a:path w="827" h="11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93"/>
                    <a:pt x="827" y="56"/>
                  </a:cubicBezTo>
                  <a:cubicBezTo>
                    <a:pt x="827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8" name="Google Shape;968;p24"/>
            <p:cNvSpPr/>
            <p:nvPr/>
          </p:nvSpPr>
          <p:spPr>
            <a:xfrm>
              <a:off x="6397280" y="2580140"/>
              <a:ext cx="73459" cy="6667"/>
            </a:xfrm>
            <a:custGeom>
              <a:avLst/>
              <a:gdLst/>
              <a:ahLst/>
              <a:cxnLst/>
              <a:rect l="l" t="t" r="r" b="b"/>
              <a:pathLst>
                <a:path w="1245" h="113" extrusionOk="0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cubicBezTo>
                    <a:pt x="1" y="94"/>
                    <a:pt x="20" y="112"/>
                    <a:pt x="57" y="112"/>
                  </a:cubicBezTo>
                  <a:lnTo>
                    <a:pt x="1179" y="112"/>
                  </a:lnTo>
                  <a:cubicBezTo>
                    <a:pt x="1216" y="112"/>
                    <a:pt x="1244" y="94"/>
                    <a:pt x="1244" y="56"/>
                  </a:cubicBezTo>
                  <a:cubicBezTo>
                    <a:pt x="1244" y="29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9" name="Google Shape;969;p24"/>
            <p:cNvSpPr/>
            <p:nvPr/>
          </p:nvSpPr>
          <p:spPr>
            <a:xfrm>
              <a:off x="6491980" y="2580140"/>
              <a:ext cx="119954" cy="6667"/>
            </a:xfrm>
            <a:custGeom>
              <a:avLst/>
              <a:gdLst/>
              <a:ahLst/>
              <a:cxnLst/>
              <a:rect l="l" t="t" r="r" b="b"/>
              <a:pathLst>
                <a:path w="2033" h="113" extrusionOk="0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56" y="112"/>
                  </a:cubicBezTo>
                  <a:lnTo>
                    <a:pt x="1967" y="112"/>
                  </a:lnTo>
                  <a:cubicBezTo>
                    <a:pt x="2005" y="112"/>
                    <a:pt x="2032" y="94"/>
                    <a:pt x="2032" y="56"/>
                  </a:cubicBezTo>
                  <a:cubicBezTo>
                    <a:pt x="2032" y="29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0" name="Google Shape;970;p24"/>
            <p:cNvSpPr/>
            <p:nvPr/>
          </p:nvSpPr>
          <p:spPr>
            <a:xfrm>
              <a:off x="6641967" y="2580140"/>
              <a:ext cx="48796" cy="6667"/>
            </a:xfrm>
            <a:custGeom>
              <a:avLst/>
              <a:gdLst/>
              <a:ahLst/>
              <a:cxnLst/>
              <a:rect l="l" t="t" r="r" b="b"/>
              <a:pathLst>
                <a:path w="827" h="113" extrusionOk="0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771" y="112"/>
                  </a:lnTo>
                  <a:cubicBezTo>
                    <a:pt x="798" y="112"/>
                    <a:pt x="826" y="94"/>
                    <a:pt x="826" y="56"/>
                  </a:cubicBezTo>
                  <a:cubicBezTo>
                    <a:pt x="826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1" name="Google Shape;971;p24"/>
            <p:cNvSpPr/>
            <p:nvPr/>
          </p:nvSpPr>
          <p:spPr>
            <a:xfrm>
              <a:off x="6397280" y="2664456"/>
              <a:ext cx="135825" cy="7198"/>
            </a:xfrm>
            <a:custGeom>
              <a:avLst/>
              <a:gdLst/>
              <a:ahLst/>
              <a:cxnLst/>
              <a:rect l="l" t="t" r="r" b="b"/>
              <a:pathLst>
                <a:path w="2302" h="12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56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2" name="Google Shape;972;p24"/>
            <p:cNvSpPr/>
            <p:nvPr/>
          </p:nvSpPr>
          <p:spPr>
            <a:xfrm>
              <a:off x="6558772" y="2664456"/>
              <a:ext cx="53162" cy="7198"/>
            </a:xfrm>
            <a:custGeom>
              <a:avLst/>
              <a:gdLst/>
              <a:ahLst/>
              <a:cxnLst/>
              <a:rect l="l" t="t" r="r" b="b"/>
              <a:pathLst>
                <a:path w="901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56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6397280" y="2806772"/>
              <a:ext cx="135825" cy="7139"/>
            </a:xfrm>
            <a:custGeom>
              <a:avLst/>
              <a:gdLst/>
              <a:ahLst/>
              <a:cxnLst/>
              <a:rect l="l" t="t" r="r" b="b"/>
              <a:pathLst>
                <a:path w="2302" h="121" extrusionOk="0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6558772" y="2806772"/>
              <a:ext cx="53162" cy="7139"/>
            </a:xfrm>
            <a:custGeom>
              <a:avLst/>
              <a:gdLst/>
              <a:ahLst/>
              <a:cxnLst/>
              <a:rect l="l" t="t" r="r" b="b"/>
              <a:pathLst>
                <a:path w="901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6641967" y="2664456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56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6554937" y="2753669"/>
              <a:ext cx="135825" cy="6608"/>
            </a:xfrm>
            <a:custGeom>
              <a:avLst/>
              <a:gdLst/>
              <a:ahLst/>
              <a:cxnLst/>
              <a:rect l="l" t="t" r="r" b="b"/>
              <a:pathLst>
                <a:path w="2302" h="112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84"/>
                    <a:pt x="2301" y="56"/>
                  </a:cubicBezTo>
                  <a:cubicBezTo>
                    <a:pt x="2301" y="19"/>
                    <a:pt x="2283" y="1"/>
                    <a:pt x="2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6476108" y="2753669"/>
              <a:ext cx="53162" cy="6608"/>
            </a:xfrm>
            <a:custGeom>
              <a:avLst/>
              <a:gdLst/>
              <a:ahLst/>
              <a:cxnLst/>
              <a:rect l="l" t="t" r="r" b="b"/>
              <a:pathLst>
                <a:path w="901" h="112" extrusionOk="0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84"/>
                    <a:pt x="901" y="56"/>
                  </a:cubicBezTo>
                  <a:cubicBezTo>
                    <a:pt x="901" y="1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6397280" y="2753669"/>
              <a:ext cx="48796" cy="6608"/>
            </a:xfrm>
            <a:custGeom>
              <a:avLst/>
              <a:gdLst/>
              <a:ahLst/>
              <a:cxnLst/>
              <a:rect l="l" t="t" r="r" b="b"/>
              <a:pathLst>
                <a:path w="827" h="112" extrusionOk="0">
                  <a:moveTo>
                    <a:pt x="57" y="1"/>
                  </a:moveTo>
                  <a:cubicBezTo>
                    <a:pt x="20" y="1"/>
                    <a:pt x="1" y="19"/>
                    <a:pt x="1" y="56"/>
                  </a:cubicBezTo>
                  <a:cubicBezTo>
                    <a:pt x="1" y="84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84"/>
                    <a:pt x="827" y="56"/>
                  </a:cubicBezTo>
                  <a:cubicBezTo>
                    <a:pt x="827" y="1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6476108" y="2854919"/>
              <a:ext cx="53162" cy="7198"/>
            </a:xfrm>
            <a:custGeom>
              <a:avLst/>
              <a:gdLst/>
              <a:ahLst/>
              <a:cxnLst/>
              <a:rect l="l" t="t" r="r" b="b"/>
              <a:pathLst>
                <a:path w="901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845" y="121"/>
                  </a:lnTo>
                  <a:cubicBezTo>
                    <a:pt x="873" y="121"/>
                    <a:pt x="901" y="93"/>
                    <a:pt x="901" y="66"/>
                  </a:cubicBezTo>
                  <a:cubicBezTo>
                    <a:pt x="901" y="2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6397280" y="2854919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7" y="1"/>
                  </a:moveTo>
                  <a:cubicBezTo>
                    <a:pt x="20" y="1"/>
                    <a:pt x="1" y="29"/>
                    <a:pt x="1" y="6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771" y="121"/>
                  </a:lnTo>
                  <a:cubicBezTo>
                    <a:pt x="808" y="121"/>
                    <a:pt x="827" y="93"/>
                    <a:pt x="827" y="66"/>
                  </a:cubicBezTo>
                  <a:cubicBezTo>
                    <a:pt x="827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6397280" y="2708236"/>
              <a:ext cx="73459" cy="7198"/>
            </a:xfrm>
            <a:custGeom>
              <a:avLst/>
              <a:gdLst/>
              <a:ahLst/>
              <a:cxnLst/>
              <a:rect l="l" t="t" r="r" b="b"/>
              <a:pathLst>
                <a:path w="1245" h="122" extrusionOk="0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1179" y="121"/>
                  </a:lnTo>
                  <a:cubicBezTo>
                    <a:pt x="1216" y="121"/>
                    <a:pt x="1244" y="93"/>
                    <a:pt x="1244" y="65"/>
                  </a:cubicBezTo>
                  <a:cubicBezTo>
                    <a:pt x="1244" y="28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6491980" y="2708236"/>
              <a:ext cx="119954" cy="7198"/>
            </a:xfrm>
            <a:custGeom>
              <a:avLst/>
              <a:gdLst/>
              <a:ahLst/>
              <a:cxnLst/>
              <a:rect l="l" t="t" r="r" b="b"/>
              <a:pathLst>
                <a:path w="2033" h="122" extrusionOk="0">
                  <a:moveTo>
                    <a:pt x="56" y="1"/>
                  </a:moveTo>
                  <a:cubicBezTo>
                    <a:pt x="29" y="1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1967" y="121"/>
                  </a:lnTo>
                  <a:cubicBezTo>
                    <a:pt x="2005" y="121"/>
                    <a:pt x="2032" y="93"/>
                    <a:pt x="2032" y="65"/>
                  </a:cubicBezTo>
                  <a:cubicBezTo>
                    <a:pt x="2032" y="28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6641967" y="2708236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6" y="1"/>
                  </a:moveTo>
                  <a:cubicBezTo>
                    <a:pt x="19" y="1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6396218" y="2902534"/>
              <a:ext cx="119895" cy="6667"/>
            </a:xfrm>
            <a:custGeom>
              <a:avLst/>
              <a:gdLst/>
              <a:ahLst/>
              <a:cxnLst/>
              <a:rect l="l" t="t" r="r" b="b"/>
              <a:pathLst>
                <a:path w="2032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1967" y="112"/>
                  </a:lnTo>
                  <a:cubicBezTo>
                    <a:pt x="2004" y="112"/>
                    <a:pt x="2032" y="94"/>
                    <a:pt x="2032" y="56"/>
                  </a:cubicBezTo>
                  <a:cubicBezTo>
                    <a:pt x="2032" y="29"/>
                    <a:pt x="2004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6396218" y="2946905"/>
              <a:ext cx="49327" cy="6608"/>
            </a:xfrm>
            <a:custGeom>
              <a:avLst/>
              <a:gdLst/>
              <a:ahLst/>
              <a:cxnLst/>
              <a:rect l="l" t="t" r="r" b="b"/>
              <a:pathLst>
                <a:path w="836" h="112" extrusionOk="0"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780" y="111"/>
                  </a:lnTo>
                  <a:cubicBezTo>
                    <a:pt x="807" y="111"/>
                    <a:pt x="835" y="84"/>
                    <a:pt x="835" y="56"/>
                  </a:cubicBezTo>
                  <a:cubicBezTo>
                    <a:pt x="835" y="19"/>
                    <a:pt x="807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5896460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5953399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6006502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6063440" y="1795810"/>
              <a:ext cx="27378" cy="27437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6118136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" name="Google Shape;1023;p24"/>
            <p:cNvSpPr/>
            <p:nvPr/>
          </p:nvSpPr>
          <p:spPr>
            <a:xfrm>
              <a:off x="5971478" y="2637053"/>
              <a:ext cx="167570" cy="140722"/>
            </a:xfrm>
            <a:custGeom>
              <a:avLst/>
              <a:gdLst/>
              <a:ahLst/>
              <a:cxnLst/>
              <a:rect l="l" t="t" r="r" b="b"/>
              <a:pathLst>
                <a:path w="2840" h="2385" extrusionOk="0">
                  <a:moveTo>
                    <a:pt x="75" y="1"/>
                  </a:moveTo>
                  <a:cubicBezTo>
                    <a:pt x="38" y="1"/>
                    <a:pt x="1" y="38"/>
                    <a:pt x="1" y="84"/>
                  </a:cubicBezTo>
                  <a:lnTo>
                    <a:pt x="1" y="2301"/>
                  </a:lnTo>
                  <a:cubicBezTo>
                    <a:pt x="1" y="2348"/>
                    <a:pt x="29" y="2385"/>
                    <a:pt x="75" y="2385"/>
                  </a:cubicBezTo>
                  <a:lnTo>
                    <a:pt x="2765" y="2385"/>
                  </a:lnTo>
                  <a:cubicBezTo>
                    <a:pt x="2802" y="2385"/>
                    <a:pt x="2839" y="2348"/>
                    <a:pt x="2839" y="2301"/>
                  </a:cubicBezTo>
                  <a:lnTo>
                    <a:pt x="2839" y="84"/>
                  </a:lnTo>
                  <a:cubicBezTo>
                    <a:pt x="2839" y="38"/>
                    <a:pt x="2802" y="1"/>
                    <a:pt x="27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>
          <a:extLst>
            <a:ext uri="{FF2B5EF4-FFF2-40B4-BE49-F238E27FC236}">
              <a16:creationId xmlns:a16="http://schemas.microsoft.com/office/drawing/2014/main" id="{BF5E7802-6179-1FF0-0B57-8E5CB8635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40">
            <a:extLst>
              <a:ext uri="{FF2B5EF4-FFF2-40B4-BE49-F238E27FC236}">
                <a16:creationId xmlns:a16="http://schemas.microsoft.com/office/drawing/2014/main" id="{713DF37F-652C-FFA0-E369-FE3CA79A22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 Factibilidad y Conclusión</a:t>
            </a:r>
            <a:endParaRPr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A94D8C83-67CF-2F02-F961-421FEE5555B6}"/>
              </a:ext>
            </a:extLst>
          </p:cNvPr>
          <p:cNvSpPr/>
          <p:nvPr/>
        </p:nvSpPr>
        <p:spPr>
          <a:xfrm>
            <a:off x="1238241" y="1263744"/>
            <a:ext cx="6383434" cy="1685447"/>
          </a:xfrm>
          <a:prstGeom prst="roundRect">
            <a:avLst/>
          </a:prstGeom>
          <a:solidFill>
            <a:srgbClr val="6781EF"/>
          </a:solidFill>
          <a:ln>
            <a:solidFill>
              <a:srgbClr val="6781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Factibilidad</a:t>
            </a:r>
            <a:endParaRPr lang="es-ES" b="1" dirty="0"/>
          </a:p>
          <a:p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Alcance apropiado:</a:t>
            </a:r>
            <a:r>
              <a:rPr lang="es-ES" dirty="0"/>
              <a:t> MVP funcional en un semestre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Recursos disponibles:</a:t>
            </a:r>
            <a:r>
              <a:rPr lang="es-ES" dirty="0"/>
              <a:t> Equipo con habilidades complementarias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Tecnologías accesibles:</a:t>
            </a:r>
            <a:r>
              <a:rPr lang="es-ES" dirty="0"/>
              <a:t> </a:t>
            </a:r>
            <a:r>
              <a:rPr lang="es-ES" dirty="0" err="1"/>
              <a:t>Stack</a:t>
            </a:r>
            <a:r>
              <a:rPr lang="es-ES" dirty="0"/>
              <a:t> bien documentado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Infraestructura:</a:t>
            </a:r>
            <a:r>
              <a:rPr lang="es-ES" dirty="0"/>
              <a:t> Azure disponible vía programas estudiantiles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12EB4EA-2D5B-7154-8225-6DD57C14D89F}"/>
              </a:ext>
            </a:extLst>
          </p:cNvPr>
          <p:cNvSpPr/>
          <p:nvPr/>
        </p:nvSpPr>
        <p:spPr>
          <a:xfrm>
            <a:off x="1290158" y="3150158"/>
            <a:ext cx="6383434" cy="1255798"/>
          </a:xfrm>
          <a:prstGeom prst="roundRect">
            <a:avLst/>
          </a:prstGeom>
          <a:solidFill>
            <a:srgbClr val="6781EF"/>
          </a:solidFill>
          <a:ln>
            <a:solidFill>
              <a:srgbClr val="6781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Conclusión</a:t>
            </a:r>
            <a:endParaRPr lang="es-ES" b="1" dirty="0"/>
          </a:p>
          <a:p>
            <a:pPr algn="ctr"/>
            <a:endParaRPr lang="es-ES" b="1" dirty="0"/>
          </a:p>
          <a:p>
            <a:r>
              <a:rPr lang="es-ES" dirty="0"/>
              <a:t>Proyecto técnicamente factible que integra competencias clave del perfil de egreso para resolver una problemática real del mercado de </a:t>
            </a:r>
            <a:r>
              <a:rPr lang="es-ES" dirty="0" err="1"/>
              <a:t>Food</a:t>
            </a:r>
            <a:r>
              <a:rPr lang="es-ES" dirty="0"/>
              <a:t> </a:t>
            </a:r>
            <a:r>
              <a:rPr lang="es-ES" dirty="0" err="1"/>
              <a:t>Trucks</a:t>
            </a:r>
            <a:r>
              <a:rPr lang="es-ES" dirty="0"/>
              <a:t> en Chile.</a:t>
            </a:r>
          </a:p>
        </p:txBody>
      </p:sp>
    </p:spTree>
    <p:extLst>
      <p:ext uri="{BB962C8B-B14F-4D97-AF65-F5344CB8AC3E}">
        <p14:creationId xmlns:p14="http://schemas.microsoft.com/office/powerpoint/2010/main" val="2010081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43"/>
          <p:cNvSpPr txBox="1">
            <a:spLocks noGrp="1"/>
          </p:cNvSpPr>
          <p:nvPr>
            <p:ph type="title"/>
          </p:nvPr>
        </p:nvSpPr>
        <p:spPr>
          <a:xfrm>
            <a:off x="4083147" y="14589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Gracias!</a:t>
            </a:r>
            <a:endParaRPr dirty="0"/>
          </a:p>
        </p:txBody>
      </p:sp>
      <p:grpSp>
        <p:nvGrpSpPr>
          <p:cNvPr id="2124" name="Google Shape;2124;p43"/>
          <p:cNvGrpSpPr/>
          <p:nvPr/>
        </p:nvGrpSpPr>
        <p:grpSpPr>
          <a:xfrm>
            <a:off x="713188" y="1198193"/>
            <a:ext cx="2994401" cy="2992970"/>
            <a:chOff x="699850" y="2299150"/>
            <a:chExt cx="1046225" cy="1045725"/>
          </a:xfrm>
        </p:grpSpPr>
        <p:sp>
          <p:nvSpPr>
            <p:cNvPr id="2125" name="Google Shape;2125;p43"/>
            <p:cNvSpPr/>
            <p:nvPr/>
          </p:nvSpPr>
          <p:spPr>
            <a:xfrm>
              <a:off x="1178075" y="2506950"/>
              <a:ext cx="225225" cy="137075"/>
            </a:xfrm>
            <a:custGeom>
              <a:avLst/>
              <a:gdLst/>
              <a:ahLst/>
              <a:cxnLst/>
              <a:rect l="l" t="t" r="r" b="b"/>
              <a:pathLst>
                <a:path w="9009" h="5483" extrusionOk="0">
                  <a:moveTo>
                    <a:pt x="8489" y="0"/>
                  </a:moveTo>
                  <a:cubicBezTo>
                    <a:pt x="8452" y="0"/>
                    <a:pt x="8433" y="28"/>
                    <a:pt x="8433" y="56"/>
                  </a:cubicBezTo>
                  <a:cubicBezTo>
                    <a:pt x="8433" y="93"/>
                    <a:pt x="8452" y="121"/>
                    <a:pt x="8489" y="121"/>
                  </a:cubicBezTo>
                  <a:lnTo>
                    <a:pt x="8952" y="121"/>
                  </a:lnTo>
                  <a:cubicBezTo>
                    <a:pt x="8980" y="121"/>
                    <a:pt x="9008" y="93"/>
                    <a:pt x="9008" y="56"/>
                  </a:cubicBezTo>
                  <a:cubicBezTo>
                    <a:pt x="9008" y="28"/>
                    <a:pt x="8980" y="0"/>
                    <a:pt x="8952" y="0"/>
                  </a:cubicBezTo>
                  <a:close/>
                  <a:moveTo>
                    <a:pt x="8058" y="117"/>
                  </a:moveTo>
                  <a:cubicBezTo>
                    <a:pt x="8042" y="117"/>
                    <a:pt x="8026" y="124"/>
                    <a:pt x="8016" y="140"/>
                  </a:cubicBezTo>
                  <a:cubicBezTo>
                    <a:pt x="7969" y="204"/>
                    <a:pt x="7951" y="269"/>
                    <a:pt x="7951" y="344"/>
                  </a:cubicBezTo>
                  <a:lnTo>
                    <a:pt x="7951" y="631"/>
                  </a:lnTo>
                  <a:cubicBezTo>
                    <a:pt x="7951" y="659"/>
                    <a:pt x="7978" y="687"/>
                    <a:pt x="8006" y="687"/>
                  </a:cubicBezTo>
                  <a:cubicBezTo>
                    <a:pt x="8043" y="687"/>
                    <a:pt x="8071" y="659"/>
                    <a:pt x="8071" y="631"/>
                  </a:cubicBezTo>
                  <a:lnTo>
                    <a:pt x="8071" y="344"/>
                  </a:lnTo>
                  <a:cubicBezTo>
                    <a:pt x="8071" y="297"/>
                    <a:pt x="8080" y="251"/>
                    <a:pt x="8108" y="214"/>
                  </a:cubicBezTo>
                  <a:cubicBezTo>
                    <a:pt x="8127" y="186"/>
                    <a:pt x="8118" y="149"/>
                    <a:pt x="8099" y="130"/>
                  </a:cubicBezTo>
                  <a:cubicBezTo>
                    <a:pt x="8086" y="122"/>
                    <a:pt x="8072" y="117"/>
                    <a:pt x="8058" y="117"/>
                  </a:cubicBezTo>
                  <a:close/>
                  <a:moveTo>
                    <a:pt x="8006" y="1039"/>
                  </a:moveTo>
                  <a:cubicBezTo>
                    <a:pt x="7978" y="1039"/>
                    <a:pt x="7951" y="1058"/>
                    <a:pt x="7951" y="1095"/>
                  </a:cubicBezTo>
                  <a:lnTo>
                    <a:pt x="7951" y="1559"/>
                  </a:lnTo>
                  <a:cubicBezTo>
                    <a:pt x="7951" y="1587"/>
                    <a:pt x="7978" y="1614"/>
                    <a:pt x="8006" y="1614"/>
                  </a:cubicBezTo>
                  <a:cubicBezTo>
                    <a:pt x="8043" y="1614"/>
                    <a:pt x="8071" y="1587"/>
                    <a:pt x="8071" y="1559"/>
                  </a:cubicBezTo>
                  <a:lnTo>
                    <a:pt x="8071" y="1095"/>
                  </a:lnTo>
                  <a:cubicBezTo>
                    <a:pt x="8071" y="1058"/>
                    <a:pt x="8043" y="1039"/>
                    <a:pt x="8006" y="1039"/>
                  </a:cubicBezTo>
                  <a:close/>
                  <a:moveTo>
                    <a:pt x="8006" y="1967"/>
                  </a:moveTo>
                  <a:cubicBezTo>
                    <a:pt x="7978" y="1967"/>
                    <a:pt x="7951" y="1986"/>
                    <a:pt x="7951" y="2023"/>
                  </a:cubicBezTo>
                  <a:lnTo>
                    <a:pt x="7951" y="2486"/>
                  </a:lnTo>
                  <a:cubicBezTo>
                    <a:pt x="7951" y="2514"/>
                    <a:pt x="7978" y="2542"/>
                    <a:pt x="8006" y="2542"/>
                  </a:cubicBezTo>
                  <a:cubicBezTo>
                    <a:pt x="8043" y="2542"/>
                    <a:pt x="8071" y="2514"/>
                    <a:pt x="8071" y="2486"/>
                  </a:cubicBezTo>
                  <a:lnTo>
                    <a:pt x="8071" y="2023"/>
                  </a:lnTo>
                  <a:cubicBezTo>
                    <a:pt x="8071" y="1986"/>
                    <a:pt x="8043" y="1967"/>
                    <a:pt x="8006" y="1967"/>
                  </a:cubicBezTo>
                  <a:close/>
                  <a:moveTo>
                    <a:pt x="8006" y="2895"/>
                  </a:moveTo>
                  <a:cubicBezTo>
                    <a:pt x="7978" y="2895"/>
                    <a:pt x="7951" y="2913"/>
                    <a:pt x="7951" y="2950"/>
                  </a:cubicBezTo>
                  <a:lnTo>
                    <a:pt x="7951" y="3414"/>
                  </a:lnTo>
                  <a:cubicBezTo>
                    <a:pt x="7951" y="3442"/>
                    <a:pt x="7978" y="3470"/>
                    <a:pt x="8006" y="3470"/>
                  </a:cubicBezTo>
                  <a:cubicBezTo>
                    <a:pt x="8043" y="3470"/>
                    <a:pt x="8071" y="3442"/>
                    <a:pt x="8071" y="3414"/>
                  </a:cubicBezTo>
                  <a:lnTo>
                    <a:pt x="8071" y="2950"/>
                  </a:lnTo>
                  <a:cubicBezTo>
                    <a:pt x="8071" y="2913"/>
                    <a:pt x="8043" y="2895"/>
                    <a:pt x="8006" y="2895"/>
                  </a:cubicBezTo>
                  <a:close/>
                  <a:moveTo>
                    <a:pt x="8006" y="3822"/>
                  </a:moveTo>
                  <a:cubicBezTo>
                    <a:pt x="7978" y="3822"/>
                    <a:pt x="7951" y="3841"/>
                    <a:pt x="7951" y="3878"/>
                  </a:cubicBezTo>
                  <a:lnTo>
                    <a:pt x="7951" y="4342"/>
                  </a:lnTo>
                  <a:cubicBezTo>
                    <a:pt x="7951" y="4370"/>
                    <a:pt x="7978" y="4397"/>
                    <a:pt x="8006" y="4397"/>
                  </a:cubicBezTo>
                  <a:cubicBezTo>
                    <a:pt x="8043" y="4397"/>
                    <a:pt x="8071" y="4370"/>
                    <a:pt x="8071" y="4342"/>
                  </a:cubicBezTo>
                  <a:lnTo>
                    <a:pt x="8071" y="3878"/>
                  </a:lnTo>
                  <a:cubicBezTo>
                    <a:pt x="8071" y="3841"/>
                    <a:pt x="8043" y="3822"/>
                    <a:pt x="8006" y="3822"/>
                  </a:cubicBezTo>
                  <a:close/>
                  <a:moveTo>
                    <a:pt x="56" y="3952"/>
                  </a:moveTo>
                  <a:cubicBezTo>
                    <a:pt x="28" y="3952"/>
                    <a:pt x="0" y="3980"/>
                    <a:pt x="0" y="4017"/>
                  </a:cubicBezTo>
                  <a:lnTo>
                    <a:pt x="0" y="4481"/>
                  </a:lnTo>
                  <a:cubicBezTo>
                    <a:pt x="0" y="4509"/>
                    <a:pt x="28" y="4537"/>
                    <a:pt x="56" y="4537"/>
                  </a:cubicBezTo>
                  <a:cubicBezTo>
                    <a:pt x="93" y="4537"/>
                    <a:pt x="121" y="4509"/>
                    <a:pt x="121" y="4481"/>
                  </a:cubicBezTo>
                  <a:lnTo>
                    <a:pt x="121" y="4017"/>
                  </a:lnTo>
                  <a:cubicBezTo>
                    <a:pt x="121" y="3980"/>
                    <a:pt x="93" y="3952"/>
                    <a:pt x="56" y="3952"/>
                  </a:cubicBezTo>
                  <a:close/>
                  <a:moveTo>
                    <a:pt x="8006" y="4750"/>
                  </a:moveTo>
                  <a:cubicBezTo>
                    <a:pt x="7978" y="4750"/>
                    <a:pt x="7951" y="4769"/>
                    <a:pt x="7951" y="4806"/>
                  </a:cubicBezTo>
                  <a:lnTo>
                    <a:pt x="7951" y="5140"/>
                  </a:lnTo>
                  <a:cubicBezTo>
                    <a:pt x="7951" y="5177"/>
                    <a:pt x="7941" y="5205"/>
                    <a:pt x="7932" y="5242"/>
                  </a:cubicBezTo>
                  <a:cubicBezTo>
                    <a:pt x="7913" y="5269"/>
                    <a:pt x="7932" y="5307"/>
                    <a:pt x="7960" y="5316"/>
                  </a:cubicBezTo>
                  <a:cubicBezTo>
                    <a:pt x="7969" y="5316"/>
                    <a:pt x="7978" y="5325"/>
                    <a:pt x="7978" y="5325"/>
                  </a:cubicBezTo>
                  <a:cubicBezTo>
                    <a:pt x="8006" y="5325"/>
                    <a:pt x="8025" y="5307"/>
                    <a:pt x="8034" y="5288"/>
                  </a:cubicBezTo>
                  <a:cubicBezTo>
                    <a:pt x="8053" y="5242"/>
                    <a:pt x="8071" y="5195"/>
                    <a:pt x="8071" y="5140"/>
                  </a:cubicBezTo>
                  <a:lnTo>
                    <a:pt x="8071" y="4806"/>
                  </a:lnTo>
                  <a:cubicBezTo>
                    <a:pt x="8071" y="4769"/>
                    <a:pt x="8043" y="4750"/>
                    <a:pt x="8006" y="4750"/>
                  </a:cubicBezTo>
                  <a:close/>
                  <a:moveTo>
                    <a:pt x="65" y="4880"/>
                  </a:moveTo>
                  <a:cubicBezTo>
                    <a:pt x="28" y="4880"/>
                    <a:pt x="0" y="4908"/>
                    <a:pt x="0" y="4945"/>
                  </a:cubicBezTo>
                  <a:lnTo>
                    <a:pt x="0" y="5140"/>
                  </a:lnTo>
                  <a:cubicBezTo>
                    <a:pt x="0" y="5251"/>
                    <a:pt x="56" y="5353"/>
                    <a:pt x="140" y="5418"/>
                  </a:cubicBezTo>
                  <a:cubicBezTo>
                    <a:pt x="149" y="5427"/>
                    <a:pt x="158" y="5427"/>
                    <a:pt x="177" y="5427"/>
                  </a:cubicBezTo>
                  <a:cubicBezTo>
                    <a:pt x="195" y="5427"/>
                    <a:pt x="205" y="5418"/>
                    <a:pt x="223" y="5399"/>
                  </a:cubicBezTo>
                  <a:cubicBezTo>
                    <a:pt x="242" y="5381"/>
                    <a:pt x="232" y="5344"/>
                    <a:pt x="205" y="5325"/>
                  </a:cubicBezTo>
                  <a:cubicBezTo>
                    <a:pt x="149" y="5279"/>
                    <a:pt x="121" y="5214"/>
                    <a:pt x="121" y="5140"/>
                  </a:cubicBezTo>
                  <a:lnTo>
                    <a:pt x="121" y="4945"/>
                  </a:lnTo>
                  <a:cubicBezTo>
                    <a:pt x="121" y="4908"/>
                    <a:pt x="93" y="4880"/>
                    <a:pt x="65" y="4880"/>
                  </a:cubicBezTo>
                  <a:close/>
                  <a:moveTo>
                    <a:pt x="622" y="5372"/>
                  </a:moveTo>
                  <a:cubicBezTo>
                    <a:pt x="594" y="5372"/>
                    <a:pt x="566" y="5390"/>
                    <a:pt x="566" y="5427"/>
                  </a:cubicBezTo>
                  <a:cubicBezTo>
                    <a:pt x="566" y="5455"/>
                    <a:pt x="594" y="5483"/>
                    <a:pt x="622" y="5483"/>
                  </a:cubicBezTo>
                  <a:lnTo>
                    <a:pt x="1086" y="5483"/>
                  </a:lnTo>
                  <a:cubicBezTo>
                    <a:pt x="1123" y="5483"/>
                    <a:pt x="1151" y="5455"/>
                    <a:pt x="1151" y="5427"/>
                  </a:cubicBezTo>
                  <a:cubicBezTo>
                    <a:pt x="1151" y="5390"/>
                    <a:pt x="1123" y="5372"/>
                    <a:pt x="1086" y="5372"/>
                  </a:cubicBezTo>
                  <a:close/>
                  <a:moveTo>
                    <a:pt x="1550" y="5372"/>
                  </a:moveTo>
                  <a:cubicBezTo>
                    <a:pt x="1522" y="5372"/>
                    <a:pt x="1494" y="5390"/>
                    <a:pt x="1494" y="5427"/>
                  </a:cubicBezTo>
                  <a:cubicBezTo>
                    <a:pt x="1494" y="5455"/>
                    <a:pt x="1522" y="5483"/>
                    <a:pt x="1550" y="5483"/>
                  </a:cubicBezTo>
                  <a:lnTo>
                    <a:pt x="2013" y="5483"/>
                  </a:lnTo>
                  <a:cubicBezTo>
                    <a:pt x="2051" y="5483"/>
                    <a:pt x="2078" y="5455"/>
                    <a:pt x="2078" y="5427"/>
                  </a:cubicBezTo>
                  <a:cubicBezTo>
                    <a:pt x="2078" y="5390"/>
                    <a:pt x="2051" y="5372"/>
                    <a:pt x="2013" y="5372"/>
                  </a:cubicBezTo>
                  <a:close/>
                  <a:moveTo>
                    <a:pt x="2477" y="5372"/>
                  </a:moveTo>
                  <a:cubicBezTo>
                    <a:pt x="2449" y="5372"/>
                    <a:pt x="2422" y="5390"/>
                    <a:pt x="2422" y="5427"/>
                  </a:cubicBezTo>
                  <a:cubicBezTo>
                    <a:pt x="2422" y="5455"/>
                    <a:pt x="2449" y="5483"/>
                    <a:pt x="2477" y="5483"/>
                  </a:cubicBezTo>
                  <a:lnTo>
                    <a:pt x="2941" y="5483"/>
                  </a:lnTo>
                  <a:cubicBezTo>
                    <a:pt x="2978" y="5483"/>
                    <a:pt x="3006" y="5455"/>
                    <a:pt x="3006" y="5427"/>
                  </a:cubicBezTo>
                  <a:cubicBezTo>
                    <a:pt x="3006" y="5390"/>
                    <a:pt x="2978" y="5372"/>
                    <a:pt x="2941" y="5372"/>
                  </a:cubicBezTo>
                  <a:close/>
                  <a:moveTo>
                    <a:pt x="3405" y="5372"/>
                  </a:moveTo>
                  <a:cubicBezTo>
                    <a:pt x="3377" y="5372"/>
                    <a:pt x="3349" y="5390"/>
                    <a:pt x="3349" y="5427"/>
                  </a:cubicBezTo>
                  <a:cubicBezTo>
                    <a:pt x="3349" y="5455"/>
                    <a:pt x="3377" y="5483"/>
                    <a:pt x="3405" y="5483"/>
                  </a:cubicBezTo>
                  <a:lnTo>
                    <a:pt x="3869" y="5483"/>
                  </a:lnTo>
                  <a:cubicBezTo>
                    <a:pt x="3906" y="5483"/>
                    <a:pt x="3934" y="5455"/>
                    <a:pt x="3934" y="5427"/>
                  </a:cubicBezTo>
                  <a:cubicBezTo>
                    <a:pt x="3934" y="5390"/>
                    <a:pt x="3906" y="5372"/>
                    <a:pt x="3869" y="5372"/>
                  </a:cubicBezTo>
                  <a:close/>
                  <a:moveTo>
                    <a:pt x="4333" y="5372"/>
                  </a:moveTo>
                  <a:cubicBezTo>
                    <a:pt x="4305" y="5372"/>
                    <a:pt x="4277" y="5390"/>
                    <a:pt x="4277" y="5427"/>
                  </a:cubicBezTo>
                  <a:cubicBezTo>
                    <a:pt x="4277" y="5455"/>
                    <a:pt x="4305" y="5483"/>
                    <a:pt x="4333" y="5483"/>
                  </a:cubicBezTo>
                  <a:lnTo>
                    <a:pt x="4796" y="5483"/>
                  </a:lnTo>
                  <a:cubicBezTo>
                    <a:pt x="4834" y="5483"/>
                    <a:pt x="4861" y="5455"/>
                    <a:pt x="4861" y="5427"/>
                  </a:cubicBezTo>
                  <a:cubicBezTo>
                    <a:pt x="4861" y="5390"/>
                    <a:pt x="4834" y="5372"/>
                    <a:pt x="4796" y="5372"/>
                  </a:cubicBezTo>
                  <a:close/>
                  <a:moveTo>
                    <a:pt x="5260" y="5372"/>
                  </a:moveTo>
                  <a:cubicBezTo>
                    <a:pt x="5232" y="5372"/>
                    <a:pt x="5205" y="5390"/>
                    <a:pt x="5205" y="5427"/>
                  </a:cubicBezTo>
                  <a:cubicBezTo>
                    <a:pt x="5205" y="5455"/>
                    <a:pt x="5232" y="5483"/>
                    <a:pt x="5260" y="5483"/>
                  </a:cubicBezTo>
                  <a:lnTo>
                    <a:pt x="5724" y="5483"/>
                  </a:lnTo>
                  <a:cubicBezTo>
                    <a:pt x="5761" y="5483"/>
                    <a:pt x="5789" y="5455"/>
                    <a:pt x="5789" y="5427"/>
                  </a:cubicBezTo>
                  <a:cubicBezTo>
                    <a:pt x="5789" y="5390"/>
                    <a:pt x="5761" y="5372"/>
                    <a:pt x="5724" y="5372"/>
                  </a:cubicBezTo>
                  <a:close/>
                  <a:moveTo>
                    <a:pt x="6188" y="5372"/>
                  </a:moveTo>
                  <a:cubicBezTo>
                    <a:pt x="6160" y="5372"/>
                    <a:pt x="6132" y="5390"/>
                    <a:pt x="6132" y="5427"/>
                  </a:cubicBezTo>
                  <a:cubicBezTo>
                    <a:pt x="6132" y="5455"/>
                    <a:pt x="6160" y="5483"/>
                    <a:pt x="6188" y="5483"/>
                  </a:cubicBezTo>
                  <a:lnTo>
                    <a:pt x="6652" y="5483"/>
                  </a:lnTo>
                  <a:cubicBezTo>
                    <a:pt x="6689" y="5483"/>
                    <a:pt x="6717" y="5455"/>
                    <a:pt x="6717" y="5427"/>
                  </a:cubicBezTo>
                  <a:cubicBezTo>
                    <a:pt x="6717" y="5390"/>
                    <a:pt x="6689" y="5372"/>
                    <a:pt x="6652" y="5372"/>
                  </a:cubicBezTo>
                  <a:close/>
                  <a:moveTo>
                    <a:pt x="7116" y="5372"/>
                  </a:moveTo>
                  <a:cubicBezTo>
                    <a:pt x="7088" y="5372"/>
                    <a:pt x="7060" y="5390"/>
                    <a:pt x="7060" y="5427"/>
                  </a:cubicBezTo>
                  <a:cubicBezTo>
                    <a:pt x="7060" y="5455"/>
                    <a:pt x="7088" y="5483"/>
                    <a:pt x="7116" y="5483"/>
                  </a:cubicBezTo>
                  <a:lnTo>
                    <a:pt x="7580" y="5483"/>
                  </a:lnTo>
                  <a:cubicBezTo>
                    <a:pt x="7617" y="5483"/>
                    <a:pt x="7644" y="5455"/>
                    <a:pt x="7644" y="5427"/>
                  </a:cubicBezTo>
                  <a:cubicBezTo>
                    <a:pt x="7644" y="5390"/>
                    <a:pt x="7617" y="5372"/>
                    <a:pt x="7580" y="53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6" name="Google Shape;2126;p43"/>
            <p:cNvSpPr/>
            <p:nvPr/>
          </p:nvSpPr>
          <p:spPr>
            <a:xfrm>
              <a:off x="1106400" y="2607825"/>
              <a:ext cx="3050" cy="52450"/>
            </a:xfrm>
            <a:custGeom>
              <a:avLst/>
              <a:gdLst/>
              <a:ahLst/>
              <a:cxnLst/>
              <a:rect l="l" t="t" r="r" b="b"/>
              <a:pathLst>
                <a:path w="122" h="2098" extrusionOk="0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lnTo>
                    <a:pt x="1" y="520"/>
                  </a:lnTo>
                  <a:cubicBezTo>
                    <a:pt x="1" y="557"/>
                    <a:pt x="29" y="585"/>
                    <a:pt x="66" y="585"/>
                  </a:cubicBezTo>
                  <a:cubicBezTo>
                    <a:pt x="94" y="585"/>
                    <a:pt x="122" y="557"/>
                    <a:pt x="122" y="520"/>
                  </a:cubicBezTo>
                  <a:lnTo>
                    <a:pt x="122" y="56"/>
                  </a:lnTo>
                  <a:cubicBezTo>
                    <a:pt x="122" y="2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56"/>
                    <a:pt x="1" y="984"/>
                  </a:cubicBezTo>
                  <a:lnTo>
                    <a:pt x="1" y="1448"/>
                  </a:lnTo>
                  <a:cubicBezTo>
                    <a:pt x="1" y="1485"/>
                    <a:pt x="29" y="1513"/>
                    <a:pt x="66" y="1513"/>
                  </a:cubicBezTo>
                  <a:cubicBezTo>
                    <a:pt x="94" y="1513"/>
                    <a:pt x="122" y="1485"/>
                    <a:pt x="122" y="1448"/>
                  </a:cubicBezTo>
                  <a:lnTo>
                    <a:pt x="122" y="984"/>
                  </a:lnTo>
                  <a:cubicBezTo>
                    <a:pt x="122" y="956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84"/>
                    <a:pt x="1" y="1912"/>
                  </a:cubicBezTo>
                  <a:lnTo>
                    <a:pt x="1" y="2032"/>
                  </a:lnTo>
                  <a:cubicBezTo>
                    <a:pt x="1" y="2069"/>
                    <a:pt x="29" y="2097"/>
                    <a:pt x="66" y="2097"/>
                  </a:cubicBezTo>
                  <a:cubicBezTo>
                    <a:pt x="94" y="2097"/>
                    <a:pt x="122" y="2069"/>
                    <a:pt x="122" y="2032"/>
                  </a:cubicBezTo>
                  <a:lnTo>
                    <a:pt x="122" y="1912"/>
                  </a:lnTo>
                  <a:cubicBezTo>
                    <a:pt x="122" y="1884"/>
                    <a:pt x="94" y="1856"/>
                    <a:pt x="66" y="18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7" name="Google Shape;2127;p43"/>
            <p:cNvSpPr/>
            <p:nvPr/>
          </p:nvSpPr>
          <p:spPr>
            <a:xfrm>
              <a:off x="874500" y="2607825"/>
              <a:ext cx="159350" cy="393350"/>
            </a:xfrm>
            <a:custGeom>
              <a:avLst/>
              <a:gdLst/>
              <a:ahLst/>
              <a:cxnLst/>
              <a:rect l="l" t="t" r="r" b="b"/>
              <a:pathLst>
                <a:path w="6374" h="15734" extrusionOk="0">
                  <a:moveTo>
                    <a:pt x="6308" y="1"/>
                  </a:moveTo>
                  <a:cubicBezTo>
                    <a:pt x="6281" y="1"/>
                    <a:pt x="6253" y="29"/>
                    <a:pt x="6253" y="56"/>
                  </a:cubicBezTo>
                  <a:lnTo>
                    <a:pt x="6253" y="520"/>
                  </a:lnTo>
                  <a:cubicBezTo>
                    <a:pt x="6253" y="557"/>
                    <a:pt x="6281" y="585"/>
                    <a:pt x="6308" y="585"/>
                  </a:cubicBezTo>
                  <a:cubicBezTo>
                    <a:pt x="6346" y="585"/>
                    <a:pt x="6373" y="557"/>
                    <a:pt x="6373" y="520"/>
                  </a:cubicBezTo>
                  <a:lnTo>
                    <a:pt x="6373" y="56"/>
                  </a:lnTo>
                  <a:cubicBezTo>
                    <a:pt x="6373" y="29"/>
                    <a:pt x="6346" y="1"/>
                    <a:pt x="6308" y="1"/>
                  </a:cubicBezTo>
                  <a:close/>
                  <a:moveTo>
                    <a:pt x="1373" y="1086"/>
                  </a:moveTo>
                  <a:cubicBezTo>
                    <a:pt x="1336" y="1086"/>
                    <a:pt x="1318" y="1114"/>
                    <a:pt x="1318" y="1151"/>
                  </a:cubicBezTo>
                  <a:cubicBezTo>
                    <a:pt x="1318" y="1179"/>
                    <a:pt x="1336" y="1207"/>
                    <a:pt x="1373" y="1207"/>
                  </a:cubicBezTo>
                  <a:lnTo>
                    <a:pt x="1837" y="1207"/>
                  </a:lnTo>
                  <a:cubicBezTo>
                    <a:pt x="1865" y="1207"/>
                    <a:pt x="1893" y="1179"/>
                    <a:pt x="1893" y="1151"/>
                  </a:cubicBezTo>
                  <a:cubicBezTo>
                    <a:pt x="1893" y="1114"/>
                    <a:pt x="1865" y="1086"/>
                    <a:pt x="1837" y="1086"/>
                  </a:cubicBezTo>
                  <a:close/>
                  <a:moveTo>
                    <a:pt x="2301" y="1086"/>
                  </a:moveTo>
                  <a:cubicBezTo>
                    <a:pt x="2264" y="1086"/>
                    <a:pt x="2245" y="1114"/>
                    <a:pt x="2245" y="1151"/>
                  </a:cubicBezTo>
                  <a:cubicBezTo>
                    <a:pt x="2245" y="1179"/>
                    <a:pt x="2264" y="1207"/>
                    <a:pt x="2301" y="1207"/>
                  </a:cubicBezTo>
                  <a:lnTo>
                    <a:pt x="2765" y="1207"/>
                  </a:lnTo>
                  <a:cubicBezTo>
                    <a:pt x="2793" y="1207"/>
                    <a:pt x="2820" y="1179"/>
                    <a:pt x="2820" y="1151"/>
                  </a:cubicBezTo>
                  <a:cubicBezTo>
                    <a:pt x="2820" y="1114"/>
                    <a:pt x="2793" y="1086"/>
                    <a:pt x="2765" y="1086"/>
                  </a:cubicBezTo>
                  <a:close/>
                  <a:moveTo>
                    <a:pt x="3229" y="1086"/>
                  </a:moveTo>
                  <a:cubicBezTo>
                    <a:pt x="3191" y="1086"/>
                    <a:pt x="3173" y="1114"/>
                    <a:pt x="3173" y="1151"/>
                  </a:cubicBezTo>
                  <a:cubicBezTo>
                    <a:pt x="3173" y="1179"/>
                    <a:pt x="3191" y="1207"/>
                    <a:pt x="3229" y="1207"/>
                  </a:cubicBezTo>
                  <a:lnTo>
                    <a:pt x="3692" y="1207"/>
                  </a:lnTo>
                  <a:cubicBezTo>
                    <a:pt x="3720" y="1207"/>
                    <a:pt x="3748" y="1179"/>
                    <a:pt x="3748" y="1151"/>
                  </a:cubicBezTo>
                  <a:cubicBezTo>
                    <a:pt x="3748" y="1114"/>
                    <a:pt x="3720" y="1086"/>
                    <a:pt x="3692" y="1086"/>
                  </a:cubicBezTo>
                  <a:close/>
                  <a:moveTo>
                    <a:pt x="4156" y="1086"/>
                  </a:moveTo>
                  <a:cubicBezTo>
                    <a:pt x="4119" y="1086"/>
                    <a:pt x="4091" y="1114"/>
                    <a:pt x="4091" y="1151"/>
                  </a:cubicBezTo>
                  <a:cubicBezTo>
                    <a:pt x="4091" y="1179"/>
                    <a:pt x="4119" y="1207"/>
                    <a:pt x="4156" y="1207"/>
                  </a:cubicBezTo>
                  <a:lnTo>
                    <a:pt x="4620" y="1207"/>
                  </a:lnTo>
                  <a:cubicBezTo>
                    <a:pt x="4648" y="1207"/>
                    <a:pt x="4676" y="1179"/>
                    <a:pt x="4676" y="1151"/>
                  </a:cubicBezTo>
                  <a:cubicBezTo>
                    <a:pt x="4676" y="1114"/>
                    <a:pt x="4648" y="1086"/>
                    <a:pt x="4620" y="1086"/>
                  </a:cubicBezTo>
                  <a:close/>
                  <a:moveTo>
                    <a:pt x="5084" y="1086"/>
                  </a:moveTo>
                  <a:cubicBezTo>
                    <a:pt x="5047" y="1086"/>
                    <a:pt x="5019" y="1114"/>
                    <a:pt x="5019" y="1151"/>
                  </a:cubicBezTo>
                  <a:cubicBezTo>
                    <a:pt x="5019" y="1179"/>
                    <a:pt x="5047" y="1207"/>
                    <a:pt x="5084" y="1207"/>
                  </a:cubicBezTo>
                  <a:lnTo>
                    <a:pt x="5548" y="1207"/>
                  </a:lnTo>
                  <a:cubicBezTo>
                    <a:pt x="5576" y="1207"/>
                    <a:pt x="5603" y="1179"/>
                    <a:pt x="5603" y="1151"/>
                  </a:cubicBezTo>
                  <a:cubicBezTo>
                    <a:pt x="5603" y="1114"/>
                    <a:pt x="5576" y="1086"/>
                    <a:pt x="5548" y="1086"/>
                  </a:cubicBezTo>
                  <a:close/>
                  <a:moveTo>
                    <a:pt x="6308" y="928"/>
                  </a:moveTo>
                  <a:cubicBezTo>
                    <a:pt x="6281" y="928"/>
                    <a:pt x="6253" y="956"/>
                    <a:pt x="6253" y="984"/>
                  </a:cubicBezTo>
                  <a:lnTo>
                    <a:pt x="6253" y="1086"/>
                  </a:lnTo>
                  <a:lnTo>
                    <a:pt x="6012" y="1086"/>
                  </a:lnTo>
                  <a:cubicBezTo>
                    <a:pt x="5974" y="1086"/>
                    <a:pt x="5947" y="1114"/>
                    <a:pt x="5947" y="1151"/>
                  </a:cubicBezTo>
                  <a:cubicBezTo>
                    <a:pt x="5947" y="1179"/>
                    <a:pt x="5974" y="1207"/>
                    <a:pt x="6012" y="1207"/>
                  </a:cubicBezTo>
                  <a:lnTo>
                    <a:pt x="6308" y="1207"/>
                  </a:lnTo>
                  <a:cubicBezTo>
                    <a:pt x="6346" y="1207"/>
                    <a:pt x="6373" y="1179"/>
                    <a:pt x="6373" y="1151"/>
                  </a:cubicBezTo>
                  <a:lnTo>
                    <a:pt x="6373" y="984"/>
                  </a:lnTo>
                  <a:cubicBezTo>
                    <a:pt x="6373" y="956"/>
                    <a:pt x="6346" y="928"/>
                    <a:pt x="6308" y="928"/>
                  </a:cubicBezTo>
                  <a:close/>
                  <a:moveTo>
                    <a:pt x="557" y="1095"/>
                  </a:moveTo>
                  <a:cubicBezTo>
                    <a:pt x="520" y="1095"/>
                    <a:pt x="473" y="1095"/>
                    <a:pt x="427" y="1105"/>
                  </a:cubicBezTo>
                  <a:cubicBezTo>
                    <a:pt x="399" y="1114"/>
                    <a:pt x="381" y="1142"/>
                    <a:pt x="390" y="1179"/>
                  </a:cubicBezTo>
                  <a:cubicBezTo>
                    <a:pt x="399" y="1207"/>
                    <a:pt x="418" y="1216"/>
                    <a:pt x="446" y="1216"/>
                  </a:cubicBezTo>
                  <a:lnTo>
                    <a:pt x="455" y="1216"/>
                  </a:lnTo>
                  <a:cubicBezTo>
                    <a:pt x="492" y="1216"/>
                    <a:pt x="529" y="1207"/>
                    <a:pt x="557" y="1207"/>
                  </a:cubicBezTo>
                  <a:lnTo>
                    <a:pt x="909" y="1207"/>
                  </a:lnTo>
                  <a:cubicBezTo>
                    <a:pt x="937" y="1207"/>
                    <a:pt x="965" y="1179"/>
                    <a:pt x="965" y="1151"/>
                  </a:cubicBezTo>
                  <a:cubicBezTo>
                    <a:pt x="965" y="1114"/>
                    <a:pt x="937" y="1095"/>
                    <a:pt x="909" y="1095"/>
                  </a:cubicBezTo>
                  <a:close/>
                  <a:moveTo>
                    <a:pt x="100" y="1389"/>
                  </a:moveTo>
                  <a:cubicBezTo>
                    <a:pt x="80" y="1389"/>
                    <a:pt x="61" y="1399"/>
                    <a:pt x="47" y="1420"/>
                  </a:cubicBezTo>
                  <a:cubicBezTo>
                    <a:pt x="19" y="1494"/>
                    <a:pt x="0" y="1578"/>
                    <a:pt x="0" y="1652"/>
                  </a:cubicBezTo>
                  <a:lnTo>
                    <a:pt x="0" y="1902"/>
                  </a:lnTo>
                  <a:cubicBezTo>
                    <a:pt x="0" y="1940"/>
                    <a:pt x="28" y="1967"/>
                    <a:pt x="56" y="1967"/>
                  </a:cubicBezTo>
                  <a:cubicBezTo>
                    <a:pt x="93" y="1967"/>
                    <a:pt x="112" y="1940"/>
                    <a:pt x="112" y="1902"/>
                  </a:cubicBezTo>
                  <a:lnTo>
                    <a:pt x="112" y="1652"/>
                  </a:lnTo>
                  <a:cubicBezTo>
                    <a:pt x="112" y="1587"/>
                    <a:pt x="130" y="1531"/>
                    <a:pt x="149" y="1476"/>
                  </a:cubicBezTo>
                  <a:cubicBezTo>
                    <a:pt x="167" y="1448"/>
                    <a:pt x="149" y="1411"/>
                    <a:pt x="121" y="1392"/>
                  </a:cubicBezTo>
                  <a:cubicBezTo>
                    <a:pt x="114" y="1390"/>
                    <a:pt x="107" y="1389"/>
                    <a:pt x="100" y="1389"/>
                  </a:cubicBezTo>
                  <a:close/>
                  <a:moveTo>
                    <a:pt x="56" y="2311"/>
                  </a:moveTo>
                  <a:cubicBezTo>
                    <a:pt x="28" y="2311"/>
                    <a:pt x="0" y="2338"/>
                    <a:pt x="0" y="2366"/>
                  </a:cubicBezTo>
                  <a:lnTo>
                    <a:pt x="0" y="2830"/>
                  </a:lnTo>
                  <a:cubicBezTo>
                    <a:pt x="0" y="2867"/>
                    <a:pt x="28" y="2895"/>
                    <a:pt x="56" y="2895"/>
                  </a:cubicBezTo>
                  <a:cubicBezTo>
                    <a:pt x="93" y="2895"/>
                    <a:pt x="112" y="2867"/>
                    <a:pt x="112" y="2830"/>
                  </a:cubicBezTo>
                  <a:lnTo>
                    <a:pt x="112" y="2366"/>
                  </a:lnTo>
                  <a:cubicBezTo>
                    <a:pt x="112" y="2338"/>
                    <a:pt x="93" y="2311"/>
                    <a:pt x="56" y="2311"/>
                  </a:cubicBezTo>
                  <a:close/>
                  <a:moveTo>
                    <a:pt x="56" y="3238"/>
                  </a:moveTo>
                  <a:cubicBezTo>
                    <a:pt x="28" y="3238"/>
                    <a:pt x="0" y="3266"/>
                    <a:pt x="0" y="3294"/>
                  </a:cubicBezTo>
                  <a:lnTo>
                    <a:pt x="0" y="3758"/>
                  </a:lnTo>
                  <a:cubicBezTo>
                    <a:pt x="0" y="3795"/>
                    <a:pt x="28" y="3823"/>
                    <a:pt x="56" y="3823"/>
                  </a:cubicBezTo>
                  <a:cubicBezTo>
                    <a:pt x="93" y="3823"/>
                    <a:pt x="112" y="3795"/>
                    <a:pt x="112" y="3758"/>
                  </a:cubicBezTo>
                  <a:lnTo>
                    <a:pt x="112" y="3294"/>
                  </a:lnTo>
                  <a:cubicBezTo>
                    <a:pt x="112" y="3266"/>
                    <a:pt x="93" y="3238"/>
                    <a:pt x="56" y="3238"/>
                  </a:cubicBezTo>
                  <a:close/>
                  <a:moveTo>
                    <a:pt x="56" y="4166"/>
                  </a:moveTo>
                  <a:cubicBezTo>
                    <a:pt x="28" y="4166"/>
                    <a:pt x="0" y="4194"/>
                    <a:pt x="0" y="4222"/>
                  </a:cubicBezTo>
                  <a:lnTo>
                    <a:pt x="0" y="4685"/>
                  </a:lnTo>
                  <a:cubicBezTo>
                    <a:pt x="0" y="4723"/>
                    <a:pt x="28" y="4750"/>
                    <a:pt x="56" y="4750"/>
                  </a:cubicBezTo>
                  <a:cubicBezTo>
                    <a:pt x="93" y="4750"/>
                    <a:pt x="112" y="4723"/>
                    <a:pt x="112" y="4685"/>
                  </a:cubicBezTo>
                  <a:lnTo>
                    <a:pt x="112" y="4222"/>
                  </a:lnTo>
                  <a:cubicBezTo>
                    <a:pt x="112" y="4194"/>
                    <a:pt x="93" y="4166"/>
                    <a:pt x="56" y="4166"/>
                  </a:cubicBezTo>
                  <a:close/>
                  <a:moveTo>
                    <a:pt x="56" y="5094"/>
                  </a:moveTo>
                  <a:cubicBezTo>
                    <a:pt x="28" y="5094"/>
                    <a:pt x="0" y="5121"/>
                    <a:pt x="0" y="5149"/>
                  </a:cubicBezTo>
                  <a:lnTo>
                    <a:pt x="0" y="5613"/>
                  </a:lnTo>
                  <a:cubicBezTo>
                    <a:pt x="0" y="5650"/>
                    <a:pt x="28" y="5678"/>
                    <a:pt x="56" y="5678"/>
                  </a:cubicBezTo>
                  <a:cubicBezTo>
                    <a:pt x="93" y="5678"/>
                    <a:pt x="112" y="5650"/>
                    <a:pt x="112" y="5613"/>
                  </a:cubicBezTo>
                  <a:lnTo>
                    <a:pt x="112" y="5149"/>
                  </a:lnTo>
                  <a:cubicBezTo>
                    <a:pt x="112" y="5121"/>
                    <a:pt x="93" y="5094"/>
                    <a:pt x="56" y="5094"/>
                  </a:cubicBezTo>
                  <a:close/>
                  <a:moveTo>
                    <a:pt x="56" y="6021"/>
                  </a:moveTo>
                  <a:cubicBezTo>
                    <a:pt x="28" y="6021"/>
                    <a:pt x="0" y="6049"/>
                    <a:pt x="0" y="6077"/>
                  </a:cubicBezTo>
                  <a:lnTo>
                    <a:pt x="0" y="6541"/>
                  </a:lnTo>
                  <a:cubicBezTo>
                    <a:pt x="0" y="6578"/>
                    <a:pt x="28" y="6606"/>
                    <a:pt x="56" y="6606"/>
                  </a:cubicBezTo>
                  <a:cubicBezTo>
                    <a:pt x="93" y="6606"/>
                    <a:pt x="112" y="6578"/>
                    <a:pt x="112" y="6541"/>
                  </a:cubicBezTo>
                  <a:lnTo>
                    <a:pt x="112" y="6077"/>
                  </a:lnTo>
                  <a:cubicBezTo>
                    <a:pt x="112" y="6049"/>
                    <a:pt x="93" y="6021"/>
                    <a:pt x="56" y="6021"/>
                  </a:cubicBezTo>
                  <a:close/>
                  <a:moveTo>
                    <a:pt x="56" y="6949"/>
                  </a:moveTo>
                  <a:cubicBezTo>
                    <a:pt x="28" y="6949"/>
                    <a:pt x="0" y="6977"/>
                    <a:pt x="0" y="7005"/>
                  </a:cubicBezTo>
                  <a:lnTo>
                    <a:pt x="0" y="7468"/>
                  </a:lnTo>
                  <a:cubicBezTo>
                    <a:pt x="0" y="7506"/>
                    <a:pt x="28" y="7533"/>
                    <a:pt x="56" y="7533"/>
                  </a:cubicBezTo>
                  <a:cubicBezTo>
                    <a:pt x="93" y="7533"/>
                    <a:pt x="112" y="7506"/>
                    <a:pt x="112" y="7468"/>
                  </a:cubicBezTo>
                  <a:lnTo>
                    <a:pt x="112" y="7005"/>
                  </a:lnTo>
                  <a:cubicBezTo>
                    <a:pt x="112" y="6977"/>
                    <a:pt x="93" y="6949"/>
                    <a:pt x="56" y="6949"/>
                  </a:cubicBezTo>
                  <a:close/>
                  <a:moveTo>
                    <a:pt x="56" y="7877"/>
                  </a:moveTo>
                  <a:cubicBezTo>
                    <a:pt x="28" y="7877"/>
                    <a:pt x="0" y="7904"/>
                    <a:pt x="0" y="7932"/>
                  </a:cubicBezTo>
                  <a:lnTo>
                    <a:pt x="0" y="8396"/>
                  </a:lnTo>
                  <a:cubicBezTo>
                    <a:pt x="0" y="8433"/>
                    <a:pt x="28" y="8461"/>
                    <a:pt x="56" y="8461"/>
                  </a:cubicBezTo>
                  <a:cubicBezTo>
                    <a:pt x="93" y="8461"/>
                    <a:pt x="112" y="8433"/>
                    <a:pt x="112" y="8396"/>
                  </a:cubicBezTo>
                  <a:lnTo>
                    <a:pt x="112" y="7932"/>
                  </a:lnTo>
                  <a:cubicBezTo>
                    <a:pt x="112" y="7904"/>
                    <a:pt x="93" y="7877"/>
                    <a:pt x="56" y="7877"/>
                  </a:cubicBezTo>
                  <a:close/>
                  <a:moveTo>
                    <a:pt x="56" y="8804"/>
                  </a:moveTo>
                  <a:cubicBezTo>
                    <a:pt x="28" y="8804"/>
                    <a:pt x="0" y="8832"/>
                    <a:pt x="0" y="8860"/>
                  </a:cubicBezTo>
                  <a:lnTo>
                    <a:pt x="0" y="9324"/>
                  </a:lnTo>
                  <a:cubicBezTo>
                    <a:pt x="0" y="9361"/>
                    <a:pt x="28" y="9389"/>
                    <a:pt x="56" y="9389"/>
                  </a:cubicBezTo>
                  <a:cubicBezTo>
                    <a:pt x="93" y="9389"/>
                    <a:pt x="112" y="9361"/>
                    <a:pt x="112" y="9324"/>
                  </a:cubicBezTo>
                  <a:lnTo>
                    <a:pt x="112" y="8860"/>
                  </a:lnTo>
                  <a:cubicBezTo>
                    <a:pt x="112" y="8832"/>
                    <a:pt x="93" y="8804"/>
                    <a:pt x="56" y="8804"/>
                  </a:cubicBezTo>
                  <a:close/>
                  <a:moveTo>
                    <a:pt x="56" y="9732"/>
                  </a:moveTo>
                  <a:cubicBezTo>
                    <a:pt x="28" y="9732"/>
                    <a:pt x="0" y="9760"/>
                    <a:pt x="0" y="9788"/>
                  </a:cubicBezTo>
                  <a:lnTo>
                    <a:pt x="0" y="10251"/>
                  </a:lnTo>
                  <a:cubicBezTo>
                    <a:pt x="0" y="10288"/>
                    <a:pt x="28" y="10316"/>
                    <a:pt x="56" y="10316"/>
                  </a:cubicBezTo>
                  <a:cubicBezTo>
                    <a:pt x="93" y="10316"/>
                    <a:pt x="112" y="10288"/>
                    <a:pt x="112" y="10251"/>
                  </a:cubicBezTo>
                  <a:lnTo>
                    <a:pt x="112" y="9788"/>
                  </a:lnTo>
                  <a:cubicBezTo>
                    <a:pt x="112" y="9760"/>
                    <a:pt x="93" y="9732"/>
                    <a:pt x="56" y="9732"/>
                  </a:cubicBezTo>
                  <a:close/>
                  <a:moveTo>
                    <a:pt x="56" y="10660"/>
                  </a:moveTo>
                  <a:cubicBezTo>
                    <a:pt x="28" y="10660"/>
                    <a:pt x="0" y="10687"/>
                    <a:pt x="0" y="10715"/>
                  </a:cubicBezTo>
                  <a:lnTo>
                    <a:pt x="0" y="11179"/>
                  </a:lnTo>
                  <a:cubicBezTo>
                    <a:pt x="0" y="11216"/>
                    <a:pt x="28" y="11244"/>
                    <a:pt x="56" y="11244"/>
                  </a:cubicBezTo>
                  <a:cubicBezTo>
                    <a:pt x="93" y="11244"/>
                    <a:pt x="112" y="11216"/>
                    <a:pt x="112" y="11179"/>
                  </a:cubicBezTo>
                  <a:lnTo>
                    <a:pt x="112" y="10715"/>
                  </a:lnTo>
                  <a:cubicBezTo>
                    <a:pt x="112" y="10687"/>
                    <a:pt x="93" y="10660"/>
                    <a:pt x="56" y="10660"/>
                  </a:cubicBezTo>
                  <a:close/>
                  <a:moveTo>
                    <a:pt x="56" y="11587"/>
                  </a:moveTo>
                  <a:cubicBezTo>
                    <a:pt x="28" y="11587"/>
                    <a:pt x="0" y="11615"/>
                    <a:pt x="0" y="11643"/>
                  </a:cubicBezTo>
                  <a:lnTo>
                    <a:pt x="0" y="12107"/>
                  </a:lnTo>
                  <a:cubicBezTo>
                    <a:pt x="0" y="12144"/>
                    <a:pt x="28" y="12172"/>
                    <a:pt x="56" y="12172"/>
                  </a:cubicBezTo>
                  <a:cubicBezTo>
                    <a:pt x="93" y="12172"/>
                    <a:pt x="112" y="12144"/>
                    <a:pt x="112" y="12107"/>
                  </a:cubicBezTo>
                  <a:lnTo>
                    <a:pt x="112" y="11643"/>
                  </a:lnTo>
                  <a:cubicBezTo>
                    <a:pt x="112" y="11615"/>
                    <a:pt x="93" y="11587"/>
                    <a:pt x="56" y="11587"/>
                  </a:cubicBezTo>
                  <a:close/>
                  <a:moveTo>
                    <a:pt x="56" y="12515"/>
                  </a:moveTo>
                  <a:cubicBezTo>
                    <a:pt x="28" y="12515"/>
                    <a:pt x="0" y="12543"/>
                    <a:pt x="0" y="12571"/>
                  </a:cubicBezTo>
                  <a:lnTo>
                    <a:pt x="0" y="13034"/>
                  </a:lnTo>
                  <a:cubicBezTo>
                    <a:pt x="0" y="13071"/>
                    <a:pt x="28" y="13099"/>
                    <a:pt x="56" y="13099"/>
                  </a:cubicBezTo>
                  <a:cubicBezTo>
                    <a:pt x="93" y="13099"/>
                    <a:pt x="112" y="13071"/>
                    <a:pt x="112" y="13034"/>
                  </a:cubicBezTo>
                  <a:lnTo>
                    <a:pt x="112" y="12571"/>
                  </a:lnTo>
                  <a:cubicBezTo>
                    <a:pt x="112" y="12543"/>
                    <a:pt x="93" y="12515"/>
                    <a:pt x="56" y="12515"/>
                  </a:cubicBezTo>
                  <a:close/>
                  <a:moveTo>
                    <a:pt x="56" y="13443"/>
                  </a:moveTo>
                  <a:cubicBezTo>
                    <a:pt x="28" y="13443"/>
                    <a:pt x="0" y="13470"/>
                    <a:pt x="0" y="13498"/>
                  </a:cubicBezTo>
                  <a:lnTo>
                    <a:pt x="0" y="13962"/>
                  </a:lnTo>
                  <a:cubicBezTo>
                    <a:pt x="0" y="13999"/>
                    <a:pt x="28" y="14027"/>
                    <a:pt x="56" y="14027"/>
                  </a:cubicBezTo>
                  <a:cubicBezTo>
                    <a:pt x="93" y="14027"/>
                    <a:pt x="112" y="13999"/>
                    <a:pt x="112" y="13962"/>
                  </a:cubicBezTo>
                  <a:lnTo>
                    <a:pt x="112" y="13498"/>
                  </a:lnTo>
                  <a:cubicBezTo>
                    <a:pt x="112" y="13470"/>
                    <a:pt x="93" y="13443"/>
                    <a:pt x="56" y="13443"/>
                  </a:cubicBezTo>
                  <a:close/>
                  <a:moveTo>
                    <a:pt x="56" y="14370"/>
                  </a:moveTo>
                  <a:cubicBezTo>
                    <a:pt x="28" y="14370"/>
                    <a:pt x="0" y="14398"/>
                    <a:pt x="0" y="14426"/>
                  </a:cubicBezTo>
                  <a:lnTo>
                    <a:pt x="0" y="14890"/>
                  </a:lnTo>
                  <a:cubicBezTo>
                    <a:pt x="0" y="14927"/>
                    <a:pt x="28" y="14955"/>
                    <a:pt x="56" y="14955"/>
                  </a:cubicBezTo>
                  <a:cubicBezTo>
                    <a:pt x="93" y="14955"/>
                    <a:pt x="112" y="14927"/>
                    <a:pt x="112" y="14890"/>
                  </a:cubicBezTo>
                  <a:lnTo>
                    <a:pt x="112" y="14426"/>
                  </a:lnTo>
                  <a:cubicBezTo>
                    <a:pt x="112" y="14398"/>
                    <a:pt x="93" y="14370"/>
                    <a:pt x="56" y="14370"/>
                  </a:cubicBezTo>
                  <a:close/>
                  <a:moveTo>
                    <a:pt x="56" y="15298"/>
                  </a:moveTo>
                  <a:cubicBezTo>
                    <a:pt x="28" y="15298"/>
                    <a:pt x="0" y="15326"/>
                    <a:pt x="0" y="15354"/>
                  </a:cubicBezTo>
                  <a:lnTo>
                    <a:pt x="0" y="15678"/>
                  </a:lnTo>
                  <a:cubicBezTo>
                    <a:pt x="0" y="15706"/>
                    <a:pt x="28" y="15734"/>
                    <a:pt x="56" y="15734"/>
                  </a:cubicBezTo>
                  <a:cubicBezTo>
                    <a:pt x="93" y="15734"/>
                    <a:pt x="112" y="15706"/>
                    <a:pt x="112" y="15678"/>
                  </a:cubicBezTo>
                  <a:lnTo>
                    <a:pt x="112" y="15354"/>
                  </a:lnTo>
                  <a:cubicBezTo>
                    <a:pt x="112" y="15326"/>
                    <a:pt x="93" y="15298"/>
                    <a:pt x="56" y="152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8" name="Google Shape;2128;p43"/>
            <p:cNvSpPr/>
            <p:nvPr/>
          </p:nvSpPr>
          <p:spPr>
            <a:xfrm>
              <a:off x="699850" y="2962250"/>
              <a:ext cx="191375" cy="190375"/>
            </a:xfrm>
            <a:custGeom>
              <a:avLst/>
              <a:gdLst/>
              <a:ahLst/>
              <a:cxnLst/>
              <a:rect l="l" t="t" r="r" b="b"/>
              <a:pathLst>
                <a:path w="7655" h="7615" extrusionOk="0">
                  <a:moveTo>
                    <a:pt x="3823" y="2123"/>
                  </a:moveTo>
                  <a:cubicBezTo>
                    <a:pt x="4148" y="2123"/>
                    <a:pt x="4472" y="2216"/>
                    <a:pt x="4751" y="2401"/>
                  </a:cubicBezTo>
                  <a:cubicBezTo>
                    <a:pt x="5159" y="2670"/>
                    <a:pt x="5428" y="3106"/>
                    <a:pt x="5493" y="3598"/>
                  </a:cubicBezTo>
                  <a:cubicBezTo>
                    <a:pt x="5585" y="4414"/>
                    <a:pt x="5075" y="5184"/>
                    <a:pt x="4287" y="5407"/>
                  </a:cubicBezTo>
                  <a:cubicBezTo>
                    <a:pt x="4131" y="5452"/>
                    <a:pt x="3973" y="5475"/>
                    <a:pt x="3816" y="5475"/>
                  </a:cubicBezTo>
                  <a:cubicBezTo>
                    <a:pt x="3494" y="5475"/>
                    <a:pt x="3176" y="5380"/>
                    <a:pt x="2895" y="5193"/>
                  </a:cubicBezTo>
                  <a:cubicBezTo>
                    <a:pt x="2487" y="4924"/>
                    <a:pt x="2218" y="4488"/>
                    <a:pt x="2162" y="3997"/>
                  </a:cubicBezTo>
                  <a:cubicBezTo>
                    <a:pt x="2060" y="3190"/>
                    <a:pt x="2580" y="2410"/>
                    <a:pt x="3359" y="2188"/>
                  </a:cubicBezTo>
                  <a:cubicBezTo>
                    <a:pt x="3517" y="2151"/>
                    <a:pt x="3665" y="2123"/>
                    <a:pt x="3823" y="2123"/>
                  </a:cubicBezTo>
                  <a:close/>
                  <a:moveTo>
                    <a:pt x="3825" y="2005"/>
                  </a:moveTo>
                  <a:cubicBezTo>
                    <a:pt x="3657" y="2005"/>
                    <a:pt x="3487" y="2028"/>
                    <a:pt x="3322" y="2076"/>
                  </a:cubicBezTo>
                  <a:cubicBezTo>
                    <a:pt x="2487" y="2318"/>
                    <a:pt x="1940" y="3152"/>
                    <a:pt x="2042" y="4015"/>
                  </a:cubicBezTo>
                  <a:cubicBezTo>
                    <a:pt x="2107" y="4535"/>
                    <a:pt x="2394" y="4999"/>
                    <a:pt x="2830" y="5295"/>
                  </a:cubicBezTo>
                  <a:cubicBezTo>
                    <a:pt x="3127" y="5490"/>
                    <a:pt x="3470" y="5592"/>
                    <a:pt x="3823" y="5592"/>
                  </a:cubicBezTo>
                  <a:cubicBezTo>
                    <a:pt x="3990" y="5592"/>
                    <a:pt x="4157" y="5564"/>
                    <a:pt x="4324" y="5518"/>
                  </a:cubicBezTo>
                  <a:cubicBezTo>
                    <a:pt x="5159" y="5277"/>
                    <a:pt x="5706" y="4451"/>
                    <a:pt x="5604" y="3588"/>
                  </a:cubicBezTo>
                  <a:cubicBezTo>
                    <a:pt x="5539" y="3060"/>
                    <a:pt x="5252" y="2596"/>
                    <a:pt x="4816" y="2308"/>
                  </a:cubicBezTo>
                  <a:cubicBezTo>
                    <a:pt x="4521" y="2108"/>
                    <a:pt x="4175" y="2005"/>
                    <a:pt x="3825" y="2005"/>
                  </a:cubicBezTo>
                  <a:close/>
                  <a:moveTo>
                    <a:pt x="3206" y="117"/>
                  </a:moveTo>
                  <a:cubicBezTo>
                    <a:pt x="3246" y="117"/>
                    <a:pt x="3288" y="137"/>
                    <a:pt x="3303" y="184"/>
                  </a:cubicBezTo>
                  <a:lnTo>
                    <a:pt x="3498" y="805"/>
                  </a:lnTo>
                  <a:cubicBezTo>
                    <a:pt x="3526" y="898"/>
                    <a:pt x="3610" y="954"/>
                    <a:pt x="3702" y="954"/>
                  </a:cubicBezTo>
                  <a:cubicBezTo>
                    <a:pt x="3742" y="952"/>
                    <a:pt x="3783" y="952"/>
                    <a:pt x="3823" y="952"/>
                  </a:cubicBezTo>
                  <a:cubicBezTo>
                    <a:pt x="4024" y="952"/>
                    <a:pt x="4225" y="971"/>
                    <a:pt x="4426" y="1010"/>
                  </a:cubicBezTo>
                  <a:cubicBezTo>
                    <a:pt x="4444" y="1015"/>
                    <a:pt x="4462" y="1018"/>
                    <a:pt x="4480" y="1018"/>
                  </a:cubicBezTo>
                  <a:cubicBezTo>
                    <a:pt x="4553" y="1018"/>
                    <a:pt x="4619" y="975"/>
                    <a:pt x="4649" y="908"/>
                  </a:cubicBezTo>
                  <a:lnTo>
                    <a:pt x="4955" y="323"/>
                  </a:lnTo>
                  <a:cubicBezTo>
                    <a:pt x="4964" y="305"/>
                    <a:pt x="4982" y="286"/>
                    <a:pt x="5010" y="277"/>
                  </a:cubicBezTo>
                  <a:cubicBezTo>
                    <a:pt x="5016" y="274"/>
                    <a:pt x="5022" y="273"/>
                    <a:pt x="5029" y="273"/>
                  </a:cubicBezTo>
                  <a:cubicBezTo>
                    <a:pt x="5044" y="273"/>
                    <a:pt x="5062" y="279"/>
                    <a:pt x="5075" y="286"/>
                  </a:cubicBezTo>
                  <a:lnTo>
                    <a:pt x="5984" y="750"/>
                  </a:lnTo>
                  <a:cubicBezTo>
                    <a:pt x="6003" y="768"/>
                    <a:pt x="6021" y="787"/>
                    <a:pt x="6021" y="805"/>
                  </a:cubicBezTo>
                  <a:cubicBezTo>
                    <a:pt x="6031" y="833"/>
                    <a:pt x="6031" y="852"/>
                    <a:pt x="6021" y="880"/>
                  </a:cubicBezTo>
                  <a:lnTo>
                    <a:pt x="5715" y="1464"/>
                  </a:lnTo>
                  <a:cubicBezTo>
                    <a:pt x="5669" y="1548"/>
                    <a:pt x="5688" y="1650"/>
                    <a:pt x="5762" y="1705"/>
                  </a:cubicBezTo>
                  <a:cubicBezTo>
                    <a:pt x="5938" y="1872"/>
                    <a:pt x="6096" y="2058"/>
                    <a:pt x="6226" y="2262"/>
                  </a:cubicBezTo>
                  <a:cubicBezTo>
                    <a:pt x="6262" y="2319"/>
                    <a:pt x="6331" y="2355"/>
                    <a:pt x="6399" y="2355"/>
                  </a:cubicBezTo>
                  <a:cubicBezTo>
                    <a:pt x="6419" y="2355"/>
                    <a:pt x="6439" y="2352"/>
                    <a:pt x="6457" y="2345"/>
                  </a:cubicBezTo>
                  <a:lnTo>
                    <a:pt x="7088" y="2151"/>
                  </a:lnTo>
                  <a:cubicBezTo>
                    <a:pt x="7098" y="2147"/>
                    <a:pt x="7108" y="2145"/>
                    <a:pt x="7118" y="2145"/>
                  </a:cubicBezTo>
                  <a:cubicBezTo>
                    <a:pt x="7153" y="2145"/>
                    <a:pt x="7185" y="2170"/>
                    <a:pt x="7200" y="2206"/>
                  </a:cubicBezTo>
                  <a:lnTo>
                    <a:pt x="7506" y="3180"/>
                  </a:lnTo>
                  <a:cubicBezTo>
                    <a:pt x="7524" y="3227"/>
                    <a:pt x="7496" y="3282"/>
                    <a:pt x="7450" y="3292"/>
                  </a:cubicBezTo>
                  <a:lnTo>
                    <a:pt x="6819" y="3486"/>
                  </a:lnTo>
                  <a:cubicBezTo>
                    <a:pt x="6736" y="3514"/>
                    <a:pt x="6671" y="3598"/>
                    <a:pt x="6680" y="3691"/>
                  </a:cubicBezTo>
                  <a:cubicBezTo>
                    <a:pt x="6689" y="3941"/>
                    <a:pt x="6662" y="4182"/>
                    <a:pt x="6615" y="4414"/>
                  </a:cubicBezTo>
                  <a:cubicBezTo>
                    <a:pt x="6597" y="4507"/>
                    <a:pt x="6643" y="4600"/>
                    <a:pt x="6717" y="4646"/>
                  </a:cubicBezTo>
                  <a:lnTo>
                    <a:pt x="7302" y="4943"/>
                  </a:lnTo>
                  <a:cubicBezTo>
                    <a:pt x="7348" y="4971"/>
                    <a:pt x="7367" y="5026"/>
                    <a:pt x="7348" y="5073"/>
                  </a:cubicBezTo>
                  <a:lnTo>
                    <a:pt x="6875" y="5973"/>
                  </a:lnTo>
                  <a:cubicBezTo>
                    <a:pt x="6866" y="5991"/>
                    <a:pt x="6847" y="6010"/>
                    <a:pt x="6819" y="6019"/>
                  </a:cubicBezTo>
                  <a:cubicBezTo>
                    <a:pt x="6814" y="6022"/>
                    <a:pt x="6808" y="6023"/>
                    <a:pt x="6801" y="6023"/>
                  </a:cubicBezTo>
                  <a:cubicBezTo>
                    <a:pt x="6785" y="6023"/>
                    <a:pt x="6767" y="6016"/>
                    <a:pt x="6754" y="6010"/>
                  </a:cubicBezTo>
                  <a:lnTo>
                    <a:pt x="6170" y="5713"/>
                  </a:lnTo>
                  <a:cubicBezTo>
                    <a:pt x="6138" y="5695"/>
                    <a:pt x="6104" y="5687"/>
                    <a:pt x="6070" y="5687"/>
                  </a:cubicBezTo>
                  <a:cubicBezTo>
                    <a:pt x="6015" y="5687"/>
                    <a:pt x="5960" y="5710"/>
                    <a:pt x="5919" y="5750"/>
                  </a:cubicBezTo>
                  <a:cubicBezTo>
                    <a:pt x="5752" y="5926"/>
                    <a:pt x="5567" y="6084"/>
                    <a:pt x="5363" y="6214"/>
                  </a:cubicBezTo>
                  <a:cubicBezTo>
                    <a:pt x="5289" y="6269"/>
                    <a:pt x="5252" y="6362"/>
                    <a:pt x="5279" y="6455"/>
                  </a:cubicBezTo>
                  <a:lnTo>
                    <a:pt x="5483" y="7076"/>
                  </a:lnTo>
                  <a:cubicBezTo>
                    <a:pt x="5493" y="7123"/>
                    <a:pt x="5465" y="7179"/>
                    <a:pt x="5418" y="7197"/>
                  </a:cubicBezTo>
                  <a:lnTo>
                    <a:pt x="4454" y="7494"/>
                  </a:lnTo>
                  <a:cubicBezTo>
                    <a:pt x="4442" y="7498"/>
                    <a:pt x="4430" y="7500"/>
                    <a:pt x="4419" y="7500"/>
                  </a:cubicBezTo>
                  <a:cubicBezTo>
                    <a:pt x="4379" y="7500"/>
                    <a:pt x="4348" y="7475"/>
                    <a:pt x="4333" y="7438"/>
                  </a:cubicBezTo>
                  <a:lnTo>
                    <a:pt x="4138" y="6817"/>
                  </a:lnTo>
                  <a:cubicBezTo>
                    <a:pt x="4110" y="6724"/>
                    <a:pt x="4027" y="6668"/>
                    <a:pt x="3943" y="6668"/>
                  </a:cubicBezTo>
                  <a:lnTo>
                    <a:pt x="3934" y="6668"/>
                  </a:lnTo>
                  <a:cubicBezTo>
                    <a:pt x="3895" y="6670"/>
                    <a:pt x="3856" y="6671"/>
                    <a:pt x="3817" y="6671"/>
                  </a:cubicBezTo>
                  <a:cubicBezTo>
                    <a:pt x="3615" y="6671"/>
                    <a:pt x="3413" y="6650"/>
                    <a:pt x="3211" y="6603"/>
                  </a:cubicBezTo>
                  <a:cubicBezTo>
                    <a:pt x="3197" y="6601"/>
                    <a:pt x="3183" y="6599"/>
                    <a:pt x="3170" y="6599"/>
                  </a:cubicBezTo>
                  <a:cubicBezTo>
                    <a:pt x="3092" y="6599"/>
                    <a:pt x="3020" y="6644"/>
                    <a:pt x="2988" y="6715"/>
                  </a:cubicBezTo>
                  <a:lnTo>
                    <a:pt x="2682" y="7299"/>
                  </a:lnTo>
                  <a:cubicBezTo>
                    <a:pt x="2673" y="7318"/>
                    <a:pt x="2645" y="7336"/>
                    <a:pt x="2626" y="7336"/>
                  </a:cubicBezTo>
                  <a:cubicBezTo>
                    <a:pt x="2612" y="7341"/>
                    <a:pt x="2601" y="7343"/>
                    <a:pt x="2589" y="7343"/>
                  </a:cubicBezTo>
                  <a:cubicBezTo>
                    <a:pt x="2578" y="7343"/>
                    <a:pt x="2566" y="7341"/>
                    <a:pt x="2552" y="7336"/>
                  </a:cubicBezTo>
                  <a:lnTo>
                    <a:pt x="1652" y="6863"/>
                  </a:lnTo>
                  <a:cubicBezTo>
                    <a:pt x="1606" y="6845"/>
                    <a:pt x="1587" y="6789"/>
                    <a:pt x="1615" y="6743"/>
                  </a:cubicBezTo>
                  <a:lnTo>
                    <a:pt x="1921" y="6158"/>
                  </a:lnTo>
                  <a:cubicBezTo>
                    <a:pt x="1958" y="6075"/>
                    <a:pt x="1940" y="5973"/>
                    <a:pt x="1875" y="5908"/>
                  </a:cubicBezTo>
                  <a:cubicBezTo>
                    <a:pt x="1699" y="5750"/>
                    <a:pt x="1541" y="5555"/>
                    <a:pt x="1411" y="5360"/>
                  </a:cubicBezTo>
                  <a:cubicBezTo>
                    <a:pt x="1376" y="5298"/>
                    <a:pt x="1310" y="5266"/>
                    <a:pt x="1240" y="5266"/>
                  </a:cubicBezTo>
                  <a:cubicBezTo>
                    <a:pt x="1217" y="5266"/>
                    <a:pt x="1193" y="5270"/>
                    <a:pt x="1170" y="5277"/>
                  </a:cubicBezTo>
                  <a:lnTo>
                    <a:pt x="548" y="5472"/>
                  </a:lnTo>
                  <a:cubicBezTo>
                    <a:pt x="541" y="5473"/>
                    <a:pt x="533" y="5474"/>
                    <a:pt x="525" y="5474"/>
                  </a:cubicBezTo>
                  <a:cubicBezTo>
                    <a:pt x="485" y="5474"/>
                    <a:pt x="445" y="5453"/>
                    <a:pt x="437" y="5407"/>
                  </a:cubicBezTo>
                  <a:lnTo>
                    <a:pt x="131" y="4442"/>
                  </a:lnTo>
                  <a:cubicBezTo>
                    <a:pt x="121" y="4414"/>
                    <a:pt x="121" y="4396"/>
                    <a:pt x="131" y="4368"/>
                  </a:cubicBezTo>
                  <a:cubicBezTo>
                    <a:pt x="149" y="4349"/>
                    <a:pt x="168" y="4331"/>
                    <a:pt x="186" y="4321"/>
                  </a:cubicBezTo>
                  <a:lnTo>
                    <a:pt x="817" y="4127"/>
                  </a:lnTo>
                  <a:cubicBezTo>
                    <a:pt x="901" y="4099"/>
                    <a:pt x="966" y="4015"/>
                    <a:pt x="956" y="3922"/>
                  </a:cubicBezTo>
                  <a:cubicBezTo>
                    <a:pt x="947" y="3681"/>
                    <a:pt x="966" y="3440"/>
                    <a:pt x="1021" y="3199"/>
                  </a:cubicBezTo>
                  <a:cubicBezTo>
                    <a:pt x="1040" y="3115"/>
                    <a:pt x="994" y="3023"/>
                    <a:pt x="910" y="2976"/>
                  </a:cubicBezTo>
                  <a:lnTo>
                    <a:pt x="326" y="2670"/>
                  </a:lnTo>
                  <a:cubicBezTo>
                    <a:pt x="288" y="2652"/>
                    <a:pt x="270" y="2596"/>
                    <a:pt x="288" y="2549"/>
                  </a:cubicBezTo>
                  <a:lnTo>
                    <a:pt x="762" y="1650"/>
                  </a:lnTo>
                  <a:cubicBezTo>
                    <a:pt x="775" y="1615"/>
                    <a:pt x="810" y="1596"/>
                    <a:pt x="845" y="1596"/>
                  </a:cubicBezTo>
                  <a:cubicBezTo>
                    <a:pt x="858" y="1596"/>
                    <a:pt x="870" y="1598"/>
                    <a:pt x="882" y="1603"/>
                  </a:cubicBezTo>
                  <a:lnTo>
                    <a:pt x="1467" y="1909"/>
                  </a:lnTo>
                  <a:cubicBezTo>
                    <a:pt x="1498" y="1927"/>
                    <a:pt x="1532" y="1935"/>
                    <a:pt x="1566" y="1935"/>
                  </a:cubicBezTo>
                  <a:cubicBezTo>
                    <a:pt x="1622" y="1935"/>
                    <a:pt x="1677" y="1913"/>
                    <a:pt x="1717" y="1872"/>
                  </a:cubicBezTo>
                  <a:cubicBezTo>
                    <a:pt x="1875" y="1696"/>
                    <a:pt x="2070" y="1538"/>
                    <a:pt x="2264" y="1399"/>
                  </a:cubicBezTo>
                  <a:cubicBezTo>
                    <a:pt x="2348" y="1353"/>
                    <a:pt x="2385" y="1260"/>
                    <a:pt x="2348" y="1167"/>
                  </a:cubicBezTo>
                  <a:lnTo>
                    <a:pt x="2153" y="546"/>
                  </a:lnTo>
                  <a:cubicBezTo>
                    <a:pt x="2144" y="518"/>
                    <a:pt x="2153" y="490"/>
                    <a:pt x="2162" y="472"/>
                  </a:cubicBezTo>
                  <a:cubicBezTo>
                    <a:pt x="2172" y="453"/>
                    <a:pt x="2190" y="434"/>
                    <a:pt x="2218" y="425"/>
                  </a:cubicBezTo>
                  <a:lnTo>
                    <a:pt x="3183" y="119"/>
                  </a:lnTo>
                  <a:cubicBezTo>
                    <a:pt x="3190" y="117"/>
                    <a:pt x="3198" y="117"/>
                    <a:pt x="3206" y="117"/>
                  </a:cubicBezTo>
                  <a:close/>
                  <a:moveTo>
                    <a:pt x="3203" y="1"/>
                  </a:moveTo>
                  <a:cubicBezTo>
                    <a:pt x="3184" y="1"/>
                    <a:pt x="3165" y="3"/>
                    <a:pt x="3146" y="8"/>
                  </a:cubicBezTo>
                  <a:lnTo>
                    <a:pt x="2181" y="314"/>
                  </a:lnTo>
                  <a:cubicBezTo>
                    <a:pt x="2070" y="351"/>
                    <a:pt x="2005" y="472"/>
                    <a:pt x="2042" y="574"/>
                  </a:cubicBezTo>
                  <a:lnTo>
                    <a:pt x="2237" y="1204"/>
                  </a:lnTo>
                  <a:cubicBezTo>
                    <a:pt x="2255" y="1241"/>
                    <a:pt x="2237" y="1288"/>
                    <a:pt x="2209" y="1306"/>
                  </a:cubicBezTo>
                  <a:cubicBezTo>
                    <a:pt x="1995" y="1446"/>
                    <a:pt x="1801" y="1603"/>
                    <a:pt x="1624" y="1789"/>
                  </a:cubicBezTo>
                  <a:cubicBezTo>
                    <a:pt x="1612" y="1807"/>
                    <a:pt x="1589" y="1817"/>
                    <a:pt x="1564" y="1817"/>
                  </a:cubicBezTo>
                  <a:cubicBezTo>
                    <a:pt x="1550" y="1817"/>
                    <a:pt x="1535" y="1814"/>
                    <a:pt x="1522" y="1807"/>
                  </a:cubicBezTo>
                  <a:lnTo>
                    <a:pt x="938" y="1511"/>
                  </a:lnTo>
                  <a:cubicBezTo>
                    <a:pt x="906" y="1493"/>
                    <a:pt x="871" y="1485"/>
                    <a:pt x="837" y="1485"/>
                  </a:cubicBezTo>
                  <a:cubicBezTo>
                    <a:pt x="762" y="1485"/>
                    <a:pt x="691" y="1524"/>
                    <a:pt x="660" y="1594"/>
                  </a:cubicBezTo>
                  <a:lnTo>
                    <a:pt x="186" y="2494"/>
                  </a:lnTo>
                  <a:cubicBezTo>
                    <a:pt x="140" y="2596"/>
                    <a:pt x="177" y="2726"/>
                    <a:pt x="279" y="2781"/>
                  </a:cubicBezTo>
                  <a:lnTo>
                    <a:pt x="864" y="3078"/>
                  </a:lnTo>
                  <a:cubicBezTo>
                    <a:pt x="891" y="3097"/>
                    <a:pt x="919" y="3143"/>
                    <a:pt x="910" y="3180"/>
                  </a:cubicBezTo>
                  <a:cubicBezTo>
                    <a:pt x="854" y="3421"/>
                    <a:pt x="836" y="3681"/>
                    <a:pt x="845" y="3932"/>
                  </a:cubicBezTo>
                  <a:cubicBezTo>
                    <a:pt x="845" y="3969"/>
                    <a:pt x="817" y="4006"/>
                    <a:pt x="780" y="4015"/>
                  </a:cubicBezTo>
                  <a:lnTo>
                    <a:pt x="149" y="4219"/>
                  </a:lnTo>
                  <a:cubicBezTo>
                    <a:pt x="103" y="4229"/>
                    <a:pt x="57" y="4266"/>
                    <a:pt x="29" y="4321"/>
                  </a:cubicBezTo>
                  <a:cubicBezTo>
                    <a:pt x="1" y="4368"/>
                    <a:pt x="1" y="4423"/>
                    <a:pt x="19" y="4479"/>
                  </a:cubicBezTo>
                  <a:lnTo>
                    <a:pt x="326" y="5444"/>
                  </a:lnTo>
                  <a:cubicBezTo>
                    <a:pt x="348" y="5534"/>
                    <a:pt x="431" y="5593"/>
                    <a:pt x="521" y="5593"/>
                  </a:cubicBezTo>
                  <a:cubicBezTo>
                    <a:pt x="542" y="5593"/>
                    <a:pt x="564" y="5590"/>
                    <a:pt x="585" y="5583"/>
                  </a:cubicBezTo>
                  <a:lnTo>
                    <a:pt x="1207" y="5388"/>
                  </a:lnTo>
                  <a:cubicBezTo>
                    <a:pt x="1220" y="5383"/>
                    <a:pt x="1232" y="5381"/>
                    <a:pt x="1244" y="5381"/>
                  </a:cubicBezTo>
                  <a:cubicBezTo>
                    <a:pt x="1273" y="5381"/>
                    <a:pt x="1298" y="5396"/>
                    <a:pt x="1318" y="5416"/>
                  </a:cubicBezTo>
                  <a:cubicBezTo>
                    <a:pt x="1448" y="5629"/>
                    <a:pt x="1615" y="5824"/>
                    <a:pt x="1801" y="6000"/>
                  </a:cubicBezTo>
                  <a:cubicBezTo>
                    <a:pt x="1828" y="6028"/>
                    <a:pt x="1838" y="6065"/>
                    <a:pt x="1819" y="6102"/>
                  </a:cubicBezTo>
                  <a:lnTo>
                    <a:pt x="1513" y="6687"/>
                  </a:lnTo>
                  <a:cubicBezTo>
                    <a:pt x="1457" y="6789"/>
                    <a:pt x="1504" y="6919"/>
                    <a:pt x="1606" y="6965"/>
                  </a:cubicBezTo>
                  <a:lnTo>
                    <a:pt x="2506" y="7438"/>
                  </a:lnTo>
                  <a:cubicBezTo>
                    <a:pt x="2531" y="7454"/>
                    <a:pt x="2559" y="7460"/>
                    <a:pt x="2589" y="7460"/>
                  </a:cubicBezTo>
                  <a:cubicBezTo>
                    <a:pt x="2613" y="7460"/>
                    <a:pt x="2638" y="7456"/>
                    <a:pt x="2663" y="7448"/>
                  </a:cubicBezTo>
                  <a:cubicBezTo>
                    <a:pt x="2719" y="7438"/>
                    <a:pt x="2756" y="7401"/>
                    <a:pt x="2784" y="7346"/>
                  </a:cubicBezTo>
                  <a:lnTo>
                    <a:pt x="3090" y="6770"/>
                  </a:lnTo>
                  <a:cubicBezTo>
                    <a:pt x="3106" y="6738"/>
                    <a:pt x="3136" y="6713"/>
                    <a:pt x="3174" y="6713"/>
                  </a:cubicBezTo>
                  <a:cubicBezTo>
                    <a:pt x="3180" y="6713"/>
                    <a:pt x="3186" y="6713"/>
                    <a:pt x="3192" y="6715"/>
                  </a:cubicBezTo>
                  <a:cubicBezTo>
                    <a:pt x="3394" y="6761"/>
                    <a:pt x="3603" y="6782"/>
                    <a:pt x="3812" y="6782"/>
                  </a:cubicBezTo>
                  <a:cubicBezTo>
                    <a:pt x="3853" y="6782"/>
                    <a:pt x="3894" y="6781"/>
                    <a:pt x="3934" y="6780"/>
                  </a:cubicBezTo>
                  <a:cubicBezTo>
                    <a:pt x="3981" y="6780"/>
                    <a:pt x="4018" y="6807"/>
                    <a:pt x="4027" y="6845"/>
                  </a:cubicBezTo>
                  <a:lnTo>
                    <a:pt x="4222" y="7475"/>
                  </a:lnTo>
                  <a:cubicBezTo>
                    <a:pt x="4250" y="7559"/>
                    <a:pt x="4333" y="7615"/>
                    <a:pt x="4426" y="7615"/>
                  </a:cubicBezTo>
                  <a:lnTo>
                    <a:pt x="4482" y="7615"/>
                  </a:lnTo>
                  <a:lnTo>
                    <a:pt x="5456" y="7308"/>
                  </a:lnTo>
                  <a:cubicBezTo>
                    <a:pt x="5567" y="7271"/>
                    <a:pt x="5623" y="7151"/>
                    <a:pt x="5585" y="7039"/>
                  </a:cubicBezTo>
                  <a:lnTo>
                    <a:pt x="5391" y="6418"/>
                  </a:lnTo>
                  <a:cubicBezTo>
                    <a:pt x="5381" y="6381"/>
                    <a:pt x="5391" y="6334"/>
                    <a:pt x="5428" y="6316"/>
                  </a:cubicBezTo>
                  <a:cubicBezTo>
                    <a:pt x="5641" y="6177"/>
                    <a:pt x="5836" y="6010"/>
                    <a:pt x="6003" y="5824"/>
                  </a:cubicBezTo>
                  <a:cubicBezTo>
                    <a:pt x="6019" y="5808"/>
                    <a:pt x="6042" y="5798"/>
                    <a:pt x="6065" y="5798"/>
                  </a:cubicBezTo>
                  <a:cubicBezTo>
                    <a:pt x="6082" y="5798"/>
                    <a:pt x="6099" y="5803"/>
                    <a:pt x="6114" y="5815"/>
                  </a:cubicBezTo>
                  <a:lnTo>
                    <a:pt x="6699" y="6112"/>
                  </a:lnTo>
                  <a:cubicBezTo>
                    <a:pt x="6728" y="6129"/>
                    <a:pt x="6761" y="6136"/>
                    <a:pt x="6796" y="6136"/>
                  </a:cubicBezTo>
                  <a:cubicBezTo>
                    <a:pt x="6816" y="6136"/>
                    <a:pt x="6836" y="6134"/>
                    <a:pt x="6856" y="6130"/>
                  </a:cubicBezTo>
                  <a:cubicBezTo>
                    <a:pt x="6903" y="6112"/>
                    <a:pt x="6949" y="6075"/>
                    <a:pt x="6977" y="6028"/>
                  </a:cubicBezTo>
                  <a:lnTo>
                    <a:pt x="7441" y="5128"/>
                  </a:lnTo>
                  <a:cubicBezTo>
                    <a:pt x="7496" y="5026"/>
                    <a:pt x="7459" y="4896"/>
                    <a:pt x="7357" y="4841"/>
                  </a:cubicBezTo>
                  <a:lnTo>
                    <a:pt x="6773" y="4544"/>
                  </a:lnTo>
                  <a:cubicBezTo>
                    <a:pt x="6736" y="4525"/>
                    <a:pt x="6717" y="4479"/>
                    <a:pt x="6727" y="4442"/>
                  </a:cubicBezTo>
                  <a:cubicBezTo>
                    <a:pt x="6782" y="4191"/>
                    <a:pt x="6801" y="3941"/>
                    <a:pt x="6791" y="3691"/>
                  </a:cubicBezTo>
                  <a:cubicBezTo>
                    <a:pt x="6791" y="3653"/>
                    <a:pt x="6819" y="3616"/>
                    <a:pt x="6856" y="3598"/>
                  </a:cubicBezTo>
                  <a:lnTo>
                    <a:pt x="7478" y="3403"/>
                  </a:lnTo>
                  <a:cubicBezTo>
                    <a:pt x="7589" y="3366"/>
                    <a:pt x="7654" y="3255"/>
                    <a:pt x="7617" y="3143"/>
                  </a:cubicBezTo>
                  <a:lnTo>
                    <a:pt x="7311" y="2178"/>
                  </a:lnTo>
                  <a:cubicBezTo>
                    <a:pt x="7281" y="2088"/>
                    <a:pt x="7202" y="2029"/>
                    <a:pt x="7115" y="2029"/>
                  </a:cubicBezTo>
                  <a:cubicBezTo>
                    <a:pt x="7094" y="2029"/>
                    <a:pt x="7073" y="2032"/>
                    <a:pt x="7051" y="2039"/>
                  </a:cubicBezTo>
                  <a:lnTo>
                    <a:pt x="6420" y="2234"/>
                  </a:lnTo>
                  <a:cubicBezTo>
                    <a:pt x="6410" y="2239"/>
                    <a:pt x="6400" y="2241"/>
                    <a:pt x="6389" y="2241"/>
                  </a:cubicBezTo>
                  <a:cubicBezTo>
                    <a:pt x="6360" y="2241"/>
                    <a:pt x="6332" y="2224"/>
                    <a:pt x="6318" y="2197"/>
                  </a:cubicBezTo>
                  <a:cubicBezTo>
                    <a:pt x="6179" y="1984"/>
                    <a:pt x="6021" y="1798"/>
                    <a:pt x="5836" y="1622"/>
                  </a:cubicBezTo>
                  <a:cubicBezTo>
                    <a:pt x="5808" y="1594"/>
                    <a:pt x="5799" y="1548"/>
                    <a:pt x="5817" y="1511"/>
                  </a:cubicBezTo>
                  <a:lnTo>
                    <a:pt x="6124" y="935"/>
                  </a:lnTo>
                  <a:cubicBezTo>
                    <a:pt x="6142" y="880"/>
                    <a:pt x="6151" y="824"/>
                    <a:pt x="6133" y="778"/>
                  </a:cubicBezTo>
                  <a:cubicBezTo>
                    <a:pt x="6114" y="722"/>
                    <a:pt x="6077" y="676"/>
                    <a:pt x="6031" y="648"/>
                  </a:cubicBezTo>
                  <a:lnTo>
                    <a:pt x="5131" y="184"/>
                  </a:lnTo>
                  <a:cubicBezTo>
                    <a:pt x="5096" y="166"/>
                    <a:pt x="5060" y="160"/>
                    <a:pt x="5027" y="160"/>
                  </a:cubicBezTo>
                  <a:cubicBezTo>
                    <a:pt x="5008" y="160"/>
                    <a:pt x="4990" y="162"/>
                    <a:pt x="4973" y="165"/>
                  </a:cubicBezTo>
                  <a:cubicBezTo>
                    <a:pt x="4918" y="184"/>
                    <a:pt x="4871" y="221"/>
                    <a:pt x="4853" y="267"/>
                  </a:cubicBezTo>
                  <a:lnTo>
                    <a:pt x="4546" y="852"/>
                  </a:lnTo>
                  <a:cubicBezTo>
                    <a:pt x="4531" y="883"/>
                    <a:pt x="4497" y="901"/>
                    <a:pt x="4464" y="901"/>
                  </a:cubicBezTo>
                  <a:cubicBezTo>
                    <a:pt x="4457" y="901"/>
                    <a:pt x="4451" y="900"/>
                    <a:pt x="4444" y="898"/>
                  </a:cubicBezTo>
                  <a:cubicBezTo>
                    <a:pt x="4234" y="858"/>
                    <a:pt x="4010" y="832"/>
                    <a:pt x="3790" y="832"/>
                  </a:cubicBezTo>
                  <a:cubicBezTo>
                    <a:pt x="3758" y="832"/>
                    <a:pt x="3725" y="832"/>
                    <a:pt x="3693" y="833"/>
                  </a:cubicBezTo>
                  <a:cubicBezTo>
                    <a:pt x="3689" y="834"/>
                    <a:pt x="3685" y="835"/>
                    <a:pt x="3681" y="835"/>
                  </a:cubicBezTo>
                  <a:cubicBezTo>
                    <a:pt x="3648" y="835"/>
                    <a:pt x="3618" y="802"/>
                    <a:pt x="3610" y="768"/>
                  </a:cubicBezTo>
                  <a:lnTo>
                    <a:pt x="3405" y="147"/>
                  </a:lnTo>
                  <a:cubicBezTo>
                    <a:pt x="3382" y="55"/>
                    <a:pt x="3296" y="1"/>
                    <a:pt x="3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9" name="Google Shape;2129;p43"/>
            <p:cNvSpPr/>
            <p:nvPr/>
          </p:nvSpPr>
          <p:spPr>
            <a:xfrm>
              <a:off x="831825" y="2596225"/>
              <a:ext cx="95800" cy="95400"/>
            </a:xfrm>
            <a:custGeom>
              <a:avLst/>
              <a:gdLst/>
              <a:ahLst/>
              <a:cxnLst/>
              <a:rect l="l" t="t" r="r" b="b"/>
              <a:pathLst>
                <a:path w="3832" h="3816" extrusionOk="0">
                  <a:moveTo>
                    <a:pt x="1927" y="1036"/>
                  </a:moveTo>
                  <a:cubicBezTo>
                    <a:pt x="1977" y="1036"/>
                    <a:pt x="2028" y="1040"/>
                    <a:pt x="2078" y="1049"/>
                  </a:cubicBezTo>
                  <a:cubicBezTo>
                    <a:pt x="2607" y="1151"/>
                    <a:pt x="2922" y="1698"/>
                    <a:pt x="2737" y="2199"/>
                  </a:cubicBezTo>
                  <a:cubicBezTo>
                    <a:pt x="2615" y="2550"/>
                    <a:pt x="2278" y="2779"/>
                    <a:pt x="1914" y="2779"/>
                  </a:cubicBezTo>
                  <a:cubicBezTo>
                    <a:pt x="1864" y="2779"/>
                    <a:pt x="1814" y="2774"/>
                    <a:pt x="1763" y="2765"/>
                  </a:cubicBezTo>
                  <a:cubicBezTo>
                    <a:pt x="1234" y="2663"/>
                    <a:pt x="919" y="2116"/>
                    <a:pt x="1104" y="1615"/>
                  </a:cubicBezTo>
                  <a:cubicBezTo>
                    <a:pt x="1227" y="1265"/>
                    <a:pt x="1564" y="1036"/>
                    <a:pt x="1927" y="1036"/>
                  </a:cubicBezTo>
                  <a:close/>
                  <a:moveTo>
                    <a:pt x="1967" y="1"/>
                  </a:moveTo>
                  <a:cubicBezTo>
                    <a:pt x="1921" y="1"/>
                    <a:pt x="1884" y="29"/>
                    <a:pt x="1874" y="66"/>
                  </a:cubicBezTo>
                  <a:lnTo>
                    <a:pt x="1828" y="390"/>
                  </a:lnTo>
                  <a:cubicBezTo>
                    <a:pt x="1819" y="428"/>
                    <a:pt x="1791" y="446"/>
                    <a:pt x="1763" y="455"/>
                  </a:cubicBezTo>
                  <a:cubicBezTo>
                    <a:pt x="1633" y="465"/>
                    <a:pt x="1512" y="493"/>
                    <a:pt x="1401" y="539"/>
                  </a:cubicBezTo>
                  <a:cubicBezTo>
                    <a:pt x="1392" y="541"/>
                    <a:pt x="1383" y="542"/>
                    <a:pt x="1374" y="542"/>
                  </a:cubicBezTo>
                  <a:cubicBezTo>
                    <a:pt x="1347" y="542"/>
                    <a:pt x="1322" y="532"/>
                    <a:pt x="1308" y="511"/>
                  </a:cubicBezTo>
                  <a:lnTo>
                    <a:pt x="1123" y="242"/>
                  </a:lnTo>
                  <a:cubicBezTo>
                    <a:pt x="1107" y="226"/>
                    <a:pt x="1084" y="216"/>
                    <a:pt x="1061" y="216"/>
                  </a:cubicBezTo>
                  <a:cubicBezTo>
                    <a:pt x="1044" y="216"/>
                    <a:pt x="1027" y="221"/>
                    <a:pt x="1011" y="233"/>
                  </a:cubicBezTo>
                  <a:lnTo>
                    <a:pt x="603" y="530"/>
                  </a:lnTo>
                  <a:cubicBezTo>
                    <a:pt x="566" y="548"/>
                    <a:pt x="557" y="604"/>
                    <a:pt x="585" y="632"/>
                  </a:cubicBezTo>
                  <a:lnTo>
                    <a:pt x="780" y="901"/>
                  </a:lnTo>
                  <a:cubicBezTo>
                    <a:pt x="798" y="929"/>
                    <a:pt x="798" y="966"/>
                    <a:pt x="770" y="993"/>
                  </a:cubicBezTo>
                  <a:cubicBezTo>
                    <a:pt x="696" y="1086"/>
                    <a:pt x="631" y="1188"/>
                    <a:pt x="575" y="1309"/>
                  </a:cubicBezTo>
                  <a:cubicBezTo>
                    <a:pt x="568" y="1332"/>
                    <a:pt x="541" y="1348"/>
                    <a:pt x="517" y="1348"/>
                  </a:cubicBezTo>
                  <a:cubicBezTo>
                    <a:pt x="511" y="1348"/>
                    <a:pt x="506" y="1348"/>
                    <a:pt x="501" y="1346"/>
                  </a:cubicBezTo>
                  <a:lnTo>
                    <a:pt x="177" y="1300"/>
                  </a:lnTo>
                  <a:cubicBezTo>
                    <a:pt x="170" y="1298"/>
                    <a:pt x="165" y="1298"/>
                    <a:pt x="159" y="1298"/>
                  </a:cubicBezTo>
                  <a:cubicBezTo>
                    <a:pt x="121" y="1298"/>
                    <a:pt x="92" y="1323"/>
                    <a:pt x="84" y="1355"/>
                  </a:cubicBezTo>
                  <a:lnTo>
                    <a:pt x="10" y="1865"/>
                  </a:lnTo>
                  <a:cubicBezTo>
                    <a:pt x="0" y="1903"/>
                    <a:pt x="28" y="1940"/>
                    <a:pt x="75" y="1949"/>
                  </a:cubicBezTo>
                  <a:lnTo>
                    <a:pt x="399" y="2005"/>
                  </a:lnTo>
                  <a:cubicBezTo>
                    <a:pt x="427" y="2005"/>
                    <a:pt x="455" y="2032"/>
                    <a:pt x="455" y="2070"/>
                  </a:cubicBezTo>
                  <a:cubicBezTo>
                    <a:pt x="473" y="2190"/>
                    <a:pt x="501" y="2311"/>
                    <a:pt x="548" y="2431"/>
                  </a:cubicBezTo>
                  <a:cubicBezTo>
                    <a:pt x="557" y="2459"/>
                    <a:pt x="548" y="2496"/>
                    <a:pt x="520" y="2515"/>
                  </a:cubicBezTo>
                  <a:lnTo>
                    <a:pt x="251" y="2710"/>
                  </a:lnTo>
                  <a:cubicBezTo>
                    <a:pt x="214" y="2728"/>
                    <a:pt x="204" y="2775"/>
                    <a:pt x="232" y="2812"/>
                  </a:cubicBezTo>
                  <a:lnTo>
                    <a:pt x="529" y="3229"/>
                  </a:lnTo>
                  <a:cubicBezTo>
                    <a:pt x="545" y="3245"/>
                    <a:pt x="568" y="3255"/>
                    <a:pt x="591" y="3255"/>
                  </a:cubicBezTo>
                  <a:cubicBezTo>
                    <a:pt x="608" y="3255"/>
                    <a:pt x="625" y="3250"/>
                    <a:pt x="640" y="3238"/>
                  </a:cubicBezTo>
                  <a:lnTo>
                    <a:pt x="900" y="3053"/>
                  </a:lnTo>
                  <a:cubicBezTo>
                    <a:pt x="914" y="3044"/>
                    <a:pt x="930" y="3039"/>
                    <a:pt x="947" y="3039"/>
                  </a:cubicBezTo>
                  <a:cubicBezTo>
                    <a:pt x="963" y="3039"/>
                    <a:pt x="979" y="3044"/>
                    <a:pt x="993" y="3053"/>
                  </a:cubicBezTo>
                  <a:cubicBezTo>
                    <a:pt x="1086" y="3127"/>
                    <a:pt x="1197" y="3192"/>
                    <a:pt x="1308" y="3248"/>
                  </a:cubicBezTo>
                  <a:cubicBezTo>
                    <a:pt x="1336" y="3257"/>
                    <a:pt x="1355" y="3294"/>
                    <a:pt x="1355" y="3322"/>
                  </a:cubicBezTo>
                  <a:lnTo>
                    <a:pt x="1299" y="3647"/>
                  </a:lnTo>
                  <a:cubicBezTo>
                    <a:pt x="1290" y="3693"/>
                    <a:pt x="1327" y="3730"/>
                    <a:pt x="1364" y="3739"/>
                  </a:cubicBezTo>
                  <a:lnTo>
                    <a:pt x="1865" y="3814"/>
                  </a:lnTo>
                  <a:cubicBezTo>
                    <a:pt x="1871" y="3815"/>
                    <a:pt x="1877" y="3815"/>
                    <a:pt x="1883" y="3815"/>
                  </a:cubicBezTo>
                  <a:cubicBezTo>
                    <a:pt x="1921" y="3815"/>
                    <a:pt x="1950" y="3790"/>
                    <a:pt x="1958" y="3758"/>
                  </a:cubicBezTo>
                  <a:lnTo>
                    <a:pt x="2004" y="3433"/>
                  </a:lnTo>
                  <a:cubicBezTo>
                    <a:pt x="2013" y="3396"/>
                    <a:pt x="2041" y="3368"/>
                    <a:pt x="2069" y="3368"/>
                  </a:cubicBezTo>
                  <a:cubicBezTo>
                    <a:pt x="2199" y="3350"/>
                    <a:pt x="2320" y="3322"/>
                    <a:pt x="2431" y="3276"/>
                  </a:cubicBezTo>
                  <a:cubicBezTo>
                    <a:pt x="2440" y="3273"/>
                    <a:pt x="2449" y="3272"/>
                    <a:pt x="2457" y="3272"/>
                  </a:cubicBezTo>
                  <a:cubicBezTo>
                    <a:pt x="2482" y="3272"/>
                    <a:pt x="2503" y="3282"/>
                    <a:pt x="2524" y="3303"/>
                  </a:cubicBezTo>
                  <a:lnTo>
                    <a:pt x="2709" y="3572"/>
                  </a:lnTo>
                  <a:cubicBezTo>
                    <a:pt x="2726" y="3595"/>
                    <a:pt x="2750" y="3607"/>
                    <a:pt x="2774" y="3607"/>
                  </a:cubicBezTo>
                  <a:cubicBezTo>
                    <a:pt x="2790" y="3607"/>
                    <a:pt x="2806" y="3602"/>
                    <a:pt x="2820" y="3591"/>
                  </a:cubicBezTo>
                  <a:lnTo>
                    <a:pt x="3229" y="3294"/>
                  </a:lnTo>
                  <a:cubicBezTo>
                    <a:pt x="3266" y="3266"/>
                    <a:pt x="3275" y="3220"/>
                    <a:pt x="3247" y="3183"/>
                  </a:cubicBezTo>
                  <a:lnTo>
                    <a:pt x="3052" y="2923"/>
                  </a:lnTo>
                  <a:cubicBezTo>
                    <a:pt x="3034" y="2895"/>
                    <a:pt x="3034" y="2858"/>
                    <a:pt x="3052" y="2830"/>
                  </a:cubicBezTo>
                  <a:cubicBezTo>
                    <a:pt x="3136" y="2737"/>
                    <a:pt x="3201" y="2626"/>
                    <a:pt x="3247" y="2515"/>
                  </a:cubicBezTo>
                  <a:cubicBezTo>
                    <a:pt x="3266" y="2487"/>
                    <a:pt x="3294" y="2468"/>
                    <a:pt x="3331" y="2468"/>
                  </a:cubicBezTo>
                  <a:lnTo>
                    <a:pt x="3655" y="2524"/>
                  </a:lnTo>
                  <a:cubicBezTo>
                    <a:pt x="3661" y="2525"/>
                    <a:pt x="3667" y="2526"/>
                    <a:pt x="3673" y="2526"/>
                  </a:cubicBezTo>
                  <a:cubicBezTo>
                    <a:pt x="3711" y="2526"/>
                    <a:pt x="3739" y="2500"/>
                    <a:pt x="3739" y="2459"/>
                  </a:cubicBezTo>
                  <a:lnTo>
                    <a:pt x="3822" y="1958"/>
                  </a:lnTo>
                  <a:cubicBezTo>
                    <a:pt x="3832" y="1921"/>
                    <a:pt x="3804" y="1875"/>
                    <a:pt x="3757" y="1875"/>
                  </a:cubicBezTo>
                  <a:lnTo>
                    <a:pt x="3433" y="1819"/>
                  </a:lnTo>
                  <a:cubicBezTo>
                    <a:pt x="3405" y="1810"/>
                    <a:pt x="3377" y="1791"/>
                    <a:pt x="3377" y="1754"/>
                  </a:cubicBezTo>
                  <a:cubicBezTo>
                    <a:pt x="3359" y="1634"/>
                    <a:pt x="3331" y="1513"/>
                    <a:pt x="3284" y="1392"/>
                  </a:cubicBezTo>
                  <a:cubicBezTo>
                    <a:pt x="3275" y="1365"/>
                    <a:pt x="3284" y="1327"/>
                    <a:pt x="3312" y="1309"/>
                  </a:cubicBezTo>
                  <a:lnTo>
                    <a:pt x="3581" y="1114"/>
                  </a:lnTo>
                  <a:cubicBezTo>
                    <a:pt x="3609" y="1086"/>
                    <a:pt x="3618" y="1040"/>
                    <a:pt x="3600" y="1012"/>
                  </a:cubicBezTo>
                  <a:lnTo>
                    <a:pt x="3294" y="595"/>
                  </a:lnTo>
                  <a:cubicBezTo>
                    <a:pt x="3282" y="577"/>
                    <a:pt x="3258" y="566"/>
                    <a:pt x="3233" y="566"/>
                  </a:cubicBezTo>
                  <a:cubicBezTo>
                    <a:pt x="3219" y="566"/>
                    <a:pt x="3205" y="569"/>
                    <a:pt x="3192" y="576"/>
                  </a:cubicBezTo>
                  <a:lnTo>
                    <a:pt x="2922" y="771"/>
                  </a:lnTo>
                  <a:cubicBezTo>
                    <a:pt x="2913" y="780"/>
                    <a:pt x="2897" y="785"/>
                    <a:pt x="2881" y="785"/>
                  </a:cubicBezTo>
                  <a:cubicBezTo>
                    <a:pt x="2865" y="785"/>
                    <a:pt x="2848" y="780"/>
                    <a:pt x="2839" y="771"/>
                  </a:cubicBezTo>
                  <a:cubicBezTo>
                    <a:pt x="2737" y="697"/>
                    <a:pt x="2635" y="632"/>
                    <a:pt x="2524" y="576"/>
                  </a:cubicBezTo>
                  <a:cubicBezTo>
                    <a:pt x="2486" y="557"/>
                    <a:pt x="2468" y="530"/>
                    <a:pt x="2477" y="493"/>
                  </a:cubicBezTo>
                  <a:lnTo>
                    <a:pt x="2533" y="168"/>
                  </a:lnTo>
                  <a:cubicBezTo>
                    <a:pt x="2533" y="131"/>
                    <a:pt x="2505" y="94"/>
                    <a:pt x="2468" y="84"/>
                  </a:cubicBezTo>
                  <a:lnTo>
                    <a:pt x="19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0" name="Google Shape;2130;p43"/>
            <p:cNvSpPr/>
            <p:nvPr/>
          </p:nvSpPr>
          <p:spPr>
            <a:xfrm>
              <a:off x="830200" y="2594850"/>
              <a:ext cx="98825" cy="98350"/>
            </a:xfrm>
            <a:custGeom>
              <a:avLst/>
              <a:gdLst/>
              <a:ahLst/>
              <a:cxnLst/>
              <a:rect l="l" t="t" r="r" b="b"/>
              <a:pathLst>
                <a:path w="3953" h="3934" extrusionOk="0">
                  <a:moveTo>
                    <a:pt x="1986" y="1151"/>
                  </a:moveTo>
                  <a:cubicBezTo>
                    <a:pt x="2032" y="1151"/>
                    <a:pt x="2088" y="1160"/>
                    <a:pt x="2134" y="1160"/>
                  </a:cubicBezTo>
                  <a:cubicBezTo>
                    <a:pt x="2366" y="1206"/>
                    <a:pt x="2570" y="1355"/>
                    <a:pt x="2691" y="1559"/>
                  </a:cubicBezTo>
                  <a:cubicBezTo>
                    <a:pt x="2811" y="1763"/>
                    <a:pt x="2830" y="2013"/>
                    <a:pt x="2746" y="2236"/>
                  </a:cubicBezTo>
                  <a:cubicBezTo>
                    <a:pt x="2632" y="2564"/>
                    <a:pt x="2314" y="2776"/>
                    <a:pt x="1973" y="2776"/>
                  </a:cubicBezTo>
                  <a:cubicBezTo>
                    <a:pt x="1928" y="2776"/>
                    <a:pt x="1882" y="2772"/>
                    <a:pt x="1837" y="2765"/>
                  </a:cubicBezTo>
                  <a:cubicBezTo>
                    <a:pt x="1605" y="2718"/>
                    <a:pt x="1401" y="2570"/>
                    <a:pt x="1281" y="2366"/>
                  </a:cubicBezTo>
                  <a:cubicBezTo>
                    <a:pt x="1160" y="2162"/>
                    <a:pt x="1141" y="1911"/>
                    <a:pt x="1225" y="1689"/>
                  </a:cubicBezTo>
                  <a:cubicBezTo>
                    <a:pt x="1336" y="1364"/>
                    <a:pt x="1652" y="1151"/>
                    <a:pt x="1986" y="1151"/>
                  </a:cubicBezTo>
                  <a:close/>
                  <a:moveTo>
                    <a:pt x="1985" y="1033"/>
                  </a:moveTo>
                  <a:cubicBezTo>
                    <a:pt x="1600" y="1033"/>
                    <a:pt x="1243" y="1278"/>
                    <a:pt x="1114" y="1651"/>
                  </a:cubicBezTo>
                  <a:cubicBezTo>
                    <a:pt x="1021" y="1902"/>
                    <a:pt x="1049" y="2189"/>
                    <a:pt x="1179" y="2421"/>
                  </a:cubicBezTo>
                  <a:cubicBezTo>
                    <a:pt x="1318" y="2663"/>
                    <a:pt x="1550" y="2830"/>
                    <a:pt x="1819" y="2876"/>
                  </a:cubicBezTo>
                  <a:cubicBezTo>
                    <a:pt x="1874" y="2885"/>
                    <a:pt x="1930" y="2895"/>
                    <a:pt x="1986" y="2895"/>
                  </a:cubicBezTo>
                  <a:cubicBezTo>
                    <a:pt x="2366" y="2895"/>
                    <a:pt x="2728" y="2653"/>
                    <a:pt x="2858" y="2282"/>
                  </a:cubicBezTo>
                  <a:cubicBezTo>
                    <a:pt x="2950" y="2023"/>
                    <a:pt x="2923" y="1735"/>
                    <a:pt x="2793" y="1503"/>
                  </a:cubicBezTo>
                  <a:cubicBezTo>
                    <a:pt x="2654" y="1262"/>
                    <a:pt x="2422" y="1104"/>
                    <a:pt x="2153" y="1048"/>
                  </a:cubicBezTo>
                  <a:cubicBezTo>
                    <a:pt x="2097" y="1038"/>
                    <a:pt x="2041" y="1033"/>
                    <a:pt x="1985" y="1033"/>
                  </a:cubicBezTo>
                  <a:close/>
                  <a:moveTo>
                    <a:pt x="2013" y="112"/>
                  </a:moveTo>
                  <a:lnTo>
                    <a:pt x="2524" y="195"/>
                  </a:lnTo>
                  <a:cubicBezTo>
                    <a:pt x="2524" y="195"/>
                    <a:pt x="2533" y="204"/>
                    <a:pt x="2533" y="204"/>
                  </a:cubicBezTo>
                  <a:cubicBezTo>
                    <a:pt x="2533" y="204"/>
                    <a:pt x="2533" y="214"/>
                    <a:pt x="2533" y="214"/>
                  </a:cubicBezTo>
                  <a:lnTo>
                    <a:pt x="2487" y="538"/>
                  </a:lnTo>
                  <a:cubicBezTo>
                    <a:pt x="2477" y="603"/>
                    <a:pt x="2505" y="659"/>
                    <a:pt x="2561" y="687"/>
                  </a:cubicBezTo>
                  <a:cubicBezTo>
                    <a:pt x="2672" y="733"/>
                    <a:pt x="2774" y="798"/>
                    <a:pt x="2867" y="872"/>
                  </a:cubicBezTo>
                  <a:cubicBezTo>
                    <a:pt x="2890" y="891"/>
                    <a:pt x="2918" y="900"/>
                    <a:pt x="2946" y="900"/>
                  </a:cubicBezTo>
                  <a:cubicBezTo>
                    <a:pt x="2974" y="900"/>
                    <a:pt x="3001" y="891"/>
                    <a:pt x="3025" y="872"/>
                  </a:cubicBezTo>
                  <a:lnTo>
                    <a:pt x="3294" y="677"/>
                  </a:lnTo>
                  <a:cubicBezTo>
                    <a:pt x="3294" y="677"/>
                    <a:pt x="3312" y="677"/>
                    <a:pt x="3312" y="687"/>
                  </a:cubicBezTo>
                  <a:lnTo>
                    <a:pt x="3618" y="1095"/>
                  </a:lnTo>
                  <a:cubicBezTo>
                    <a:pt x="3618" y="1104"/>
                    <a:pt x="3618" y="1104"/>
                    <a:pt x="3618" y="1113"/>
                  </a:cubicBezTo>
                  <a:cubicBezTo>
                    <a:pt x="3618" y="1113"/>
                    <a:pt x="3618" y="1113"/>
                    <a:pt x="3609" y="1123"/>
                  </a:cubicBezTo>
                  <a:lnTo>
                    <a:pt x="3340" y="1317"/>
                  </a:lnTo>
                  <a:cubicBezTo>
                    <a:pt x="3294" y="1345"/>
                    <a:pt x="3275" y="1410"/>
                    <a:pt x="3294" y="1466"/>
                  </a:cubicBezTo>
                  <a:cubicBezTo>
                    <a:pt x="3340" y="1577"/>
                    <a:pt x="3368" y="1698"/>
                    <a:pt x="3377" y="1818"/>
                  </a:cubicBezTo>
                  <a:cubicBezTo>
                    <a:pt x="3386" y="1874"/>
                    <a:pt x="3433" y="1920"/>
                    <a:pt x="3488" y="1930"/>
                  </a:cubicBezTo>
                  <a:lnTo>
                    <a:pt x="3813" y="1985"/>
                  </a:lnTo>
                  <a:cubicBezTo>
                    <a:pt x="3822" y="1985"/>
                    <a:pt x="3832" y="1995"/>
                    <a:pt x="3832" y="2004"/>
                  </a:cubicBezTo>
                  <a:lnTo>
                    <a:pt x="3748" y="2505"/>
                  </a:lnTo>
                  <a:cubicBezTo>
                    <a:pt x="3748" y="2514"/>
                    <a:pt x="3739" y="2523"/>
                    <a:pt x="3730" y="2523"/>
                  </a:cubicBezTo>
                  <a:lnTo>
                    <a:pt x="3405" y="2468"/>
                  </a:lnTo>
                  <a:cubicBezTo>
                    <a:pt x="3398" y="2467"/>
                    <a:pt x="3391" y="2466"/>
                    <a:pt x="3383" y="2466"/>
                  </a:cubicBezTo>
                  <a:cubicBezTo>
                    <a:pt x="3334" y="2466"/>
                    <a:pt x="3282" y="2493"/>
                    <a:pt x="3266" y="2542"/>
                  </a:cubicBezTo>
                  <a:cubicBezTo>
                    <a:pt x="3210" y="2653"/>
                    <a:pt x="3154" y="2755"/>
                    <a:pt x="3080" y="2848"/>
                  </a:cubicBezTo>
                  <a:cubicBezTo>
                    <a:pt x="3043" y="2895"/>
                    <a:pt x="3034" y="2959"/>
                    <a:pt x="3071" y="3006"/>
                  </a:cubicBezTo>
                  <a:lnTo>
                    <a:pt x="3266" y="3275"/>
                  </a:lnTo>
                  <a:cubicBezTo>
                    <a:pt x="3275" y="3284"/>
                    <a:pt x="3266" y="3293"/>
                    <a:pt x="3266" y="3303"/>
                  </a:cubicBezTo>
                  <a:lnTo>
                    <a:pt x="2848" y="3600"/>
                  </a:lnTo>
                  <a:cubicBezTo>
                    <a:pt x="2845" y="3603"/>
                    <a:pt x="2842" y="3604"/>
                    <a:pt x="2839" y="3604"/>
                  </a:cubicBezTo>
                  <a:cubicBezTo>
                    <a:pt x="2833" y="3604"/>
                    <a:pt x="2827" y="3600"/>
                    <a:pt x="2821" y="3600"/>
                  </a:cubicBezTo>
                  <a:lnTo>
                    <a:pt x="2635" y="3331"/>
                  </a:lnTo>
                  <a:cubicBezTo>
                    <a:pt x="2607" y="3296"/>
                    <a:pt x="2565" y="3277"/>
                    <a:pt x="2522" y="3277"/>
                  </a:cubicBezTo>
                  <a:cubicBezTo>
                    <a:pt x="2507" y="3277"/>
                    <a:pt x="2492" y="3279"/>
                    <a:pt x="2477" y="3284"/>
                  </a:cubicBezTo>
                  <a:cubicBezTo>
                    <a:pt x="2366" y="3321"/>
                    <a:pt x="2245" y="3349"/>
                    <a:pt x="2134" y="3368"/>
                  </a:cubicBezTo>
                  <a:cubicBezTo>
                    <a:pt x="2069" y="3368"/>
                    <a:pt x="2023" y="3414"/>
                    <a:pt x="2013" y="3479"/>
                  </a:cubicBezTo>
                  <a:lnTo>
                    <a:pt x="1967" y="3804"/>
                  </a:lnTo>
                  <a:cubicBezTo>
                    <a:pt x="1958" y="3813"/>
                    <a:pt x="1949" y="3813"/>
                    <a:pt x="1939" y="3813"/>
                  </a:cubicBezTo>
                  <a:lnTo>
                    <a:pt x="1438" y="3739"/>
                  </a:lnTo>
                  <a:cubicBezTo>
                    <a:pt x="1429" y="3739"/>
                    <a:pt x="1420" y="3729"/>
                    <a:pt x="1429" y="3720"/>
                  </a:cubicBezTo>
                  <a:lnTo>
                    <a:pt x="1475" y="3395"/>
                  </a:lnTo>
                  <a:cubicBezTo>
                    <a:pt x="1485" y="3331"/>
                    <a:pt x="1457" y="3275"/>
                    <a:pt x="1401" y="3247"/>
                  </a:cubicBezTo>
                  <a:cubicBezTo>
                    <a:pt x="1290" y="3201"/>
                    <a:pt x="1188" y="3136"/>
                    <a:pt x="1095" y="3061"/>
                  </a:cubicBezTo>
                  <a:cubicBezTo>
                    <a:pt x="1076" y="3043"/>
                    <a:pt x="1049" y="3034"/>
                    <a:pt x="1012" y="3034"/>
                  </a:cubicBezTo>
                  <a:cubicBezTo>
                    <a:pt x="984" y="3034"/>
                    <a:pt x="956" y="3043"/>
                    <a:pt x="937" y="3061"/>
                  </a:cubicBezTo>
                  <a:lnTo>
                    <a:pt x="668" y="3247"/>
                  </a:lnTo>
                  <a:cubicBezTo>
                    <a:pt x="668" y="3256"/>
                    <a:pt x="659" y="3256"/>
                    <a:pt x="659" y="3256"/>
                  </a:cubicBezTo>
                  <a:cubicBezTo>
                    <a:pt x="659" y="3256"/>
                    <a:pt x="650" y="3256"/>
                    <a:pt x="650" y="3247"/>
                  </a:cubicBezTo>
                  <a:lnTo>
                    <a:pt x="344" y="2839"/>
                  </a:lnTo>
                  <a:cubicBezTo>
                    <a:pt x="344" y="2830"/>
                    <a:pt x="344" y="2830"/>
                    <a:pt x="344" y="2820"/>
                  </a:cubicBezTo>
                  <a:cubicBezTo>
                    <a:pt x="344" y="2820"/>
                    <a:pt x="344" y="2811"/>
                    <a:pt x="353" y="2811"/>
                  </a:cubicBezTo>
                  <a:lnTo>
                    <a:pt x="613" y="2616"/>
                  </a:lnTo>
                  <a:cubicBezTo>
                    <a:pt x="668" y="2579"/>
                    <a:pt x="687" y="2523"/>
                    <a:pt x="668" y="2468"/>
                  </a:cubicBezTo>
                  <a:cubicBezTo>
                    <a:pt x="622" y="2356"/>
                    <a:pt x="594" y="2236"/>
                    <a:pt x="585" y="2115"/>
                  </a:cubicBezTo>
                  <a:cubicBezTo>
                    <a:pt x="576" y="2060"/>
                    <a:pt x="529" y="2013"/>
                    <a:pt x="474" y="2004"/>
                  </a:cubicBezTo>
                  <a:lnTo>
                    <a:pt x="149" y="1948"/>
                  </a:lnTo>
                  <a:cubicBezTo>
                    <a:pt x="130" y="1948"/>
                    <a:pt x="130" y="1939"/>
                    <a:pt x="130" y="1930"/>
                  </a:cubicBezTo>
                  <a:lnTo>
                    <a:pt x="214" y="1429"/>
                  </a:lnTo>
                  <a:cubicBezTo>
                    <a:pt x="214" y="1420"/>
                    <a:pt x="223" y="1410"/>
                    <a:pt x="232" y="1410"/>
                  </a:cubicBezTo>
                  <a:lnTo>
                    <a:pt x="557" y="1466"/>
                  </a:lnTo>
                  <a:cubicBezTo>
                    <a:pt x="563" y="1467"/>
                    <a:pt x="569" y="1467"/>
                    <a:pt x="574" y="1467"/>
                  </a:cubicBezTo>
                  <a:cubicBezTo>
                    <a:pt x="624" y="1467"/>
                    <a:pt x="671" y="1433"/>
                    <a:pt x="696" y="1392"/>
                  </a:cubicBezTo>
                  <a:cubicBezTo>
                    <a:pt x="743" y="1280"/>
                    <a:pt x="807" y="1178"/>
                    <a:pt x="882" y="1086"/>
                  </a:cubicBezTo>
                  <a:cubicBezTo>
                    <a:pt x="919" y="1039"/>
                    <a:pt x="919" y="974"/>
                    <a:pt x="891" y="919"/>
                  </a:cubicBezTo>
                  <a:lnTo>
                    <a:pt x="696" y="659"/>
                  </a:lnTo>
                  <a:cubicBezTo>
                    <a:pt x="687" y="650"/>
                    <a:pt x="696" y="640"/>
                    <a:pt x="696" y="631"/>
                  </a:cubicBezTo>
                  <a:lnTo>
                    <a:pt x="1114" y="334"/>
                  </a:lnTo>
                  <a:cubicBezTo>
                    <a:pt x="1118" y="330"/>
                    <a:pt x="1123" y="327"/>
                    <a:pt x="1126" y="327"/>
                  </a:cubicBezTo>
                  <a:cubicBezTo>
                    <a:pt x="1130" y="327"/>
                    <a:pt x="1132" y="330"/>
                    <a:pt x="1132" y="334"/>
                  </a:cubicBezTo>
                  <a:lnTo>
                    <a:pt x="1327" y="603"/>
                  </a:lnTo>
                  <a:cubicBezTo>
                    <a:pt x="1354" y="638"/>
                    <a:pt x="1397" y="657"/>
                    <a:pt x="1440" y="657"/>
                  </a:cubicBezTo>
                  <a:cubicBezTo>
                    <a:pt x="1455" y="657"/>
                    <a:pt x="1470" y="654"/>
                    <a:pt x="1485" y="650"/>
                  </a:cubicBezTo>
                  <a:cubicBezTo>
                    <a:pt x="1596" y="603"/>
                    <a:pt x="1707" y="575"/>
                    <a:pt x="1828" y="566"/>
                  </a:cubicBezTo>
                  <a:cubicBezTo>
                    <a:pt x="1893" y="557"/>
                    <a:pt x="1939" y="510"/>
                    <a:pt x="1949" y="455"/>
                  </a:cubicBezTo>
                  <a:lnTo>
                    <a:pt x="1995" y="130"/>
                  </a:lnTo>
                  <a:cubicBezTo>
                    <a:pt x="1995" y="121"/>
                    <a:pt x="2013" y="112"/>
                    <a:pt x="2013" y="112"/>
                  </a:cubicBezTo>
                  <a:close/>
                  <a:moveTo>
                    <a:pt x="2032" y="0"/>
                  </a:moveTo>
                  <a:cubicBezTo>
                    <a:pt x="2004" y="0"/>
                    <a:pt x="1967" y="0"/>
                    <a:pt x="1939" y="28"/>
                  </a:cubicBezTo>
                  <a:cubicBezTo>
                    <a:pt x="1911" y="47"/>
                    <a:pt x="1893" y="74"/>
                    <a:pt x="1884" y="112"/>
                  </a:cubicBezTo>
                  <a:lnTo>
                    <a:pt x="1828" y="436"/>
                  </a:lnTo>
                  <a:cubicBezTo>
                    <a:pt x="1828" y="445"/>
                    <a:pt x="1828" y="455"/>
                    <a:pt x="1819" y="455"/>
                  </a:cubicBezTo>
                  <a:cubicBezTo>
                    <a:pt x="1689" y="464"/>
                    <a:pt x="1559" y="492"/>
                    <a:pt x="1438" y="538"/>
                  </a:cubicBezTo>
                  <a:cubicBezTo>
                    <a:pt x="1438" y="541"/>
                    <a:pt x="1437" y="542"/>
                    <a:pt x="1436" y="542"/>
                  </a:cubicBezTo>
                  <a:cubicBezTo>
                    <a:pt x="1432" y="542"/>
                    <a:pt x="1426" y="538"/>
                    <a:pt x="1420" y="538"/>
                  </a:cubicBezTo>
                  <a:lnTo>
                    <a:pt x="1234" y="269"/>
                  </a:lnTo>
                  <a:cubicBezTo>
                    <a:pt x="1207" y="231"/>
                    <a:pt x="1167" y="212"/>
                    <a:pt x="1126" y="212"/>
                  </a:cubicBezTo>
                  <a:cubicBezTo>
                    <a:pt x="1097" y="212"/>
                    <a:pt x="1066" y="222"/>
                    <a:pt x="1039" y="241"/>
                  </a:cubicBezTo>
                  <a:lnTo>
                    <a:pt x="631" y="538"/>
                  </a:lnTo>
                  <a:cubicBezTo>
                    <a:pt x="566" y="575"/>
                    <a:pt x="557" y="659"/>
                    <a:pt x="603" y="724"/>
                  </a:cubicBezTo>
                  <a:lnTo>
                    <a:pt x="789" y="993"/>
                  </a:lnTo>
                  <a:cubicBezTo>
                    <a:pt x="798" y="993"/>
                    <a:pt x="798" y="1002"/>
                    <a:pt x="789" y="1011"/>
                  </a:cubicBezTo>
                  <a:cubicBezTo>
                    <a:pt x="715" y="1113"/>
                    <a:pt x="640" y="1225"/>
                    <a:pt x="594" y="1336"/>
                  </a:cubicBezTo>
                  <a:cubicBezTo>
                    <a:pt x="585" y="1345"/>
                    <a:pt x="576" y="1345"/>
                    <a:pt x="576" y="1345"/>
                  </a:cubicBezTo>
                  <a:lnTo>
                    <a:pt x="251" y="1299"/>
                  </a:lnTo>
                  <a:cubicBezTo>
                    <a:pt x="241" y="1296"/>
                    <a:pt x="231" y="1295"/>
                    <a:pt x="221" y="1295"/>
                  </a:cubicBezTo>
                  <a:cubicBezTo>
                    <a:pt x="195" y="1295"/>
                    <a:pt x="169" y="1304"/>
                    <a:pt x="149" y="1317"/>
                  </a:cubicBezTo>
                  <a:cubicBezTo>
                    <a:pt x="121" y="1336"/>
                    <a:pt x="102" y="1373"/>
                    <a:pt x="93" y="1410"/>
                  </a:cubicBezTo>
                  <a:lnTo>
                    <a:pt x="19" y="1911"/>
                  </a:lnTo>
                  <a:cubicBezTo>
                    <a:pt x="0" y="1985"/>
                    <a:pt x="56" y="2050"/>
                    <a:pt x="130" y="2060"/>
                  </a:cubicBezTo>
                  <a:lnTo>
                    <a:pt x="455" y="2115"/>
                  </a:lnTo>
                  <a:cubicBezTo>
                    <a:pt x="455" y="2115"/>
                    <a:pt x="464" y="2125"/>
                    <a:pt x="464" y="2125"/>
                  </a:cubicBezTo>
                  <a:cubicBezTo>
                    <a:pt x="483" y="2254"/>
                    <a:pt x="511" y="2384"/>
                    <a:pt x="557" y="2505"/>
                  </a:cubicBezTo>
                  <a:cubicBezTo>
                    <a:pt x="557" y="2514"/>
                    <a:pt x="557" y="2514"/>
                    <a:pt x="548" y="2523"/>
                  </a:cubicBezTo>
                  <a:lnTo>
                    <a:pt x="279" y="2718"/>
                  </a:lnTo>
                  <a:cubicBezTo>
                    <a:pt x="251" y="2737"/>
                    <a:pt x="232" y="2765"/>
                    <a:pt x="223" y="2802"/>
                  </a:cubicBezTo>
                  <a:cubicBezTo>
                    <a:pt x="223" y="2839"/>
                    <a:pt x="232" y="2876"/>
                    <a:pt x="251" y="2904"/>
                  </a:cubicBezTo>
                  <a:lnTo>
                    <a:pt x="548" y="3312"/>
                  </a:lnTo>
                  <a:cubicBezTo>
                    <a:pt x="566" y="3349"/>
                    <a:pt x="603" y="3368"/>
                    <a:pt x="640" y="3368"/>
                  </a:cubicBezTo>
                  <a:cubicBezTo>
                    <a:pt x="648" y="3370"/>
                    <a:pt x="656" y="3371"/>
                    <a:pt x="665" y="3371"/>
                  </a:cubicBezTo>
                  <a:cubicBezTo>
                    <a:pt x="688" y="3371"/>
                    <a:pt x="713" y="3363"/>
                    <a:pt x="733" y="3349"/>
                  </a:cubicBezTo>
                  <a:lnTo>
                    <a:pt x="1002" y="3154"/>
                  </a:lnTo>
                  <a:cubicBezTo>
                    <a:pt x="1007" y="3150"/>
                    <a:pt x="1012" y="3147"/>
                    <a:pt x="1015" y="3147"/>
                  </a:cubicBezTo>
                  <a:cubicBezTo>
                    <a:pt x="1019" y="3147"/>
                    <a:pt x="1021" y="3150"/>
                    <a:pt x="1021" y="3154"/>
                  </a:cubicBezTo>
                  <a:cubicBezTo>
                    <a:pt x="1123" y="3238"/>
                    <a:pt x="1234" y="3303"/>
                    <a:pt x="1355" y="3358"/>
                  </a:cubicBezTo>
                  <a:cubicBezTo>
                    <a:pt x="1355" y="3358"/>
                    <a:pt x="1364" y="3368"/>
                    <a:pt x="1364" y="3377"/>
                  </a:cubicBezTo>
                  <a:lnTo>
                    <a:pt x="1308" y="3702"/>
                  </a:lnTo>
                  <a:cubicBezTo>
                    <a:pt x="1299" y="3776"/>
                    <a:pt x="1346" y="3841"/>
                    <a:pt x="1420" y="3850"/>
                  </a:cubicBezTo>
                  <a:lnTo>
                    <a:pt x="1921" y="3934"/>
                  </a:lnTo>
                  <a:lnTo>
                    <a:pt x="1949" y="3934"/>
                  </a:lnTo>
                  <a:cubicBezTo>
                    <a:pt x="1976" y="3934"/>
                    <a:pt x="2004" y="3924"/>
                    <a:pt x="2023" y="3906"/>
                  </a:cubicBezTo>
                  <a:cubicBezTo>
                    <a:pt x="2051" y="3887"/>
                    <a:pt x="2069" y="3859"/>
                    <a:pt x="2078" y="3822"/>
                  </a:cubicBezTo>
                  <a:lnTo>
                    <a:pt x="2125" y="3498"/>
                  </a:lnTo>
                  <a:cubicBezTo>
                    <a:pt x="2134" y="3488"/>
                    <a:pt x="2134" y="3479"/>
                    <a:pt x="2143" y="3479"/>
                  </a:cubicBezTo>
                  <a:cubicBezTo>
                    <a:pt x="2273" y="3470"/>
                    <a:pt x="2394" y="3442"/>
                    <a:pt x="2514" y="3395"/>
                  </a:cubicBezTo>
                  <a:cubicBezTo>
                    <a:pt x="2517" y="3392"/>
                    <a:pt x="2521" y="3391"/>
                    <a:pt x="2523" y="3391"/>
                  </a:cubicBezTo>
                  <a:cubicBezTo>
                    <a:pt x="2529" y="3391"/>
                    <a:pt x="2533" y="3395"/>
                    <a:pt x="2533" y="3395"/>
                  </a:cubicBezTo>
                  <a:lnTo>
                    <a:pt x="2728" y="3664"/>
                  </a:lnTo>
                  <a:cubicBezTo>
                    <a:pt x="2755" y="3702"/>
                    <a:pt x="2794" y="3721"/>
                    <a:pt x="2834" y="3721"/>
                  </a:cubicBezTo>
                  <a:cubicBezTo>
                    <a:pt x="2862" y="3721"/>
                    <a:pt x="2890" y="3712"/>
                    <a:pt x="2913" y="3692"/>
                  </a:cubicBezTo>
                  <a:lnTo>
                    <a:pt x="3331" y="3395"/>
                  </a:lnTo>
                  <a:cubicBezTo>
                    <a:pt x="3386" y="3358"/>
                    <a:pt x="3405" y="3266"/>
                    <a:pt x="3359" y="3210"/>
                  </a:cubicBezTo>
                  <a:lnTo>
                    <a:pt x="3164" y="2941"/>
                  </a:lnTo>
                  <a:cubicBezTo>
                    <a:pt x="3164" y="2941"/>
                    <a:pt x="3164" y="2932"/>
                    <a:pt x="3164" y="2922"/>
                  </a:cubicBezTo>
                  <a:cubicBezTo>
                    <a:pt x="3247" y="2820"/>
                    <a:pt x="3312" y="2709"/>
                    <a:pt x="3368" y="2598"/>
                  </a:cubicBezTo>
                  <a:cubicBezTo>
                    <a:pt x="3368" y="2588"/>
                    <a:pt x="3377" y="2588"/>
                    <a:pt x="3386" y="2588"/>
                  </a:cubicBezTo>
                  <a:lnTo>
                    <a:pt x="3711" y="2635"/>
                  </a:lnTo>
                  <a:cubicBezTo>
                    <a:pt x="3721" y="2637"/>
                    <a:pt x="3730" y="2638"/>
                    <a:pt x="3740" y="2638"/>
                  </a:cubicBezTo>
                  <a:cubicBezTo>
                    <a:pt x="3802" y="2638"/>
                    <a:pt x="3853" y="2588"/>
                    <a:pt x="3869" y="2523"/>
                  </a:cubicBezTo>
                  <a:lnTo>
                    <a:pt x="3943" y="2023"/>
                  </a:lnTo>
                  <a:cubicBezTo>
                    <a:pt x="3952" y="1948"/>
                    <a:pt x="3906" y="1883"/>
                    <a:pt x="3832" y="1874"/>
                  </a:cubicBezTo>
                  <a:lnTo>
                    <a:pt x="3507" y="1818"/>
                  </a:lnTo>
                  <a:cubicBezTo>
                    <a:pt x="3498" y="1818"/>
                    <a:pt x="3498" y="1809"/>
                    <a:pt x="3498" y="1800"/>
                  </a:cubicBezTo>
                  <a:cubicBezTo>
                    <a:pt x="3479" y="1679"/>
                    <a:pt x="3451" y="1549"/>
                    <a:pt x="3405" y="1429"/>
                  </a:cubicBezTo>
                  <a:cubicBezTo>
                    <a:pt x="3405" y="1420"/>
                    <a:pt x="3405" y="1410"/>
                    <a:pt x="3414" y="1410"/>
                  </a:cubicBezTo>
                  <a:lnTo>
                    <a:pt x="3674" y="1215"/>
                  </a:lnTo>
                  <a:cubicBezTo>
                    <a:pt x="3711" y="1197"/>
                    <a:pt x="3730" y="1169"/>
                    <a:pt x="3730" y="1132"/>
                  </a:cubicBezTo>
                  <a:cubicBezTo>
                    <a:pt x="3739" y="1095"/>
                    <a:pt x="3730" y="1058"/>
                    <a:pt x="3711" y="1030"/>
                  </a:cubicBezTo>
                  <a:lnTo>
                    <a:pt x="3405" y="622"/>
                  </a:lnTo>
                  <a:cubicBezTo>
                    <a:pt x="3382" y="582"/>
                    <a:pt x="3342" y="563"/>
                    <a:pt x="3299" y="563"/>
                  </a:cubicBezTo>
                  <a:cubicBezTo>
                    <a:pt x="3272" y="563"/>
                    <a:pt x="3244" y="570"/>
                    <a:pt x="3219" y="585"/>
                  </a:cubicBezTo>
                  <a:lnTo>
                    <a:pt x="2950" y="779"/>
                  </a:lnTo>
                  <a:cubicBezTo>
                    <a:pt x="2950" y="784"/>
                    <a:pt x="2948" y="786"/>
                    <a:pt x="2945" y="786"/>
                  </a:cubicBezTo>
                  <a:cubicBezTo>
                    <a:pt x="2941" y="786"/>
                    <a:pt x="2936" y="784"/>
                    <a:pt x="2932" y="779"/>
                  </a:cubicBezTo>
                  <a:cubicBezTo>
                    <a:pt x="2839" y="696"/>
                    <a:pt x="2728" y="631"/>
                    <a:pt x="2607" y="575"/>
                  </a:cubicBezTo>
                  <a:cubicBezTo>
                    <a:pt x="2598" y="575"/>
                    <a:pt x="2598" y="566"/>
                    <a:pt x="2598" y="557"/>
                  </a:cubicBezTo>
                  <a:lnTo>
                    <a:pt x="2654" y="232"/>
                  </a:lnTo>
                  <a:cubicBezTo>
                    <a:pt x="2654" y="195"/>
                    <a:pt x="2644" y="167"/>
                    <a:pt x="2626" y="139"/>
                  </a:cubicBezTo>
                  <a:cubicBezTo>
                    <a:pt x="2607" y="102"/>
                    <a:pt x="2570" y="84"/>
                    <a:pt x="2542" y="84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1" name="Google Shape;2131;p43"/>
            <p:cNvSpPr/>
            <p:nvPr/>
          </p:nvSpPr>
          <p:spPr>
            <a:xfrm>
              <a:off x="849225" y="2701300"/>
              <a:ext cx="3025" cy="246550"/>
            </a:xfrm>
            <a:custGeom>
              <a:avLst/>
              <a:gdLst/>
              <a:ahLst/>
              <a:cxnLst/>
              <a:rect l="l" t="t" r="r" b="b"/>
              <a:pathLst>
                <a:path w="121" h="986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520"/>
                  </a:lnTo>
                  <a:cubicBezTo>
                    <a:pt x="0" y="557"/>
                    <a:pt x="28" y="585"/>
                    <a:pt x="56" y="585"/>
                  </a:cubicBezTo>
                  <a:cubicBezTo>
                    <a:pt x="93" y="585"/>
                    <a:pt x="121" y="557"/>
                    <a:pt x="121" y="520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56" y="0"/>
                  </a:cubicBezTo>
                  <a:close/>
                  <a:moveTo>
                    <a:pt x="56" y="928"/>
                  </a:moveTo>
                  <a:cubicBezTo>
                    <a:pt x="28" y="928"/>
                    <a:pt x="0" y="956"/>
                    <a:pt x="0" y="984"/>
                  </a:cubicBezTo>
                  <a:lnTo>
                    <a:pt x="0" y="1447"/>
                  </a:lnTo>
                  <a:cubicBezTo>
                    <a:pt x="0" y="1484"/>
                    <a:pt x="28" y="1512"/>
                    <a:pt x="56" y="1512"/>
                  </a:cubicBezTo>
                  <a:cubicBezTo>
                    <a:pt x="93" y="1512"/>
                    <a:pt x="121" y="1484"/>
                    <a:pt x="121" y="1447"/>
                  </a:cubicBezTo>
                  <a:lnTo>
                    <a:pt x="121" y="984"/>
                  </a:lnTo>
                  <a:cubicBezTo>
                    <a:pt x="121" y="956"/>
                    <a:pt x="93" y="928"/>
                    <a:pt x="56" y="928"/>
                  </a:cubicBezTo>
                  <a:close/>
                  <a:moveTo>
                    <a:pt x="56" y="1856"/>
                  </a:moveTo>
                  <a:cubicBezTo>
                    <a:pt x="28" y="1856"/>
                    <a:pt x="0" y="1883"/>
                    <a:pt x="0" y="1911"/>
                  </a:cubicBezTo>
                  <a:lnTo>
                    <a:pt x="0" y="2375"/>
                  </a:lnTo>
                  <a:cubicBezTo>
                    <a:pt x="0" y="2412"/>
                    <a:pt x="28" y="2440"/>
                    <a:pt x="56" y="2440"/>
                  </a:cubicBezTo>
                  <a:cubicBezTo>
                    <a:pt x="93" y="2440"/>
                    <a:pt x="121" y="2412"/>
                    <a:pt x="121" y="2375"/>
                  </a:cubicBezTo>
                  <a:lnTo>
                    <a:pt x="121" y="1911"/>
                  </a:lnTo>
                  <a:cubicBezTo>
                    <a:pt x="121" y="1883"/>
                    <a:pt x="93" y="1856"/>
                    <a:pt x="56" y="1856"/>
                  </a:cubicBezTo>
                  <a:close/>
                  <a:moveTo>
                    <a:pt x="56" y="2783"/>
                  </a:moveTo>
                  <a:cubicBezTo>
                    <a:pt x="28" y="2783"/>
                    <a:pt x="0" y="2811"/>
                    <a:pt x="0" y="2839"/>
                  </a:cubicBezTo>
                  <a:lnTo>
                    <a:pt x="0" y="3303"/>
                  </a:lnTo>
                  <a:cubicBezTo>
                    <a:pt x="0" y="3340"/>
                    <a:pt x="28" y="3368"/>
                    <a:pt x="56" y="3368"/>
                  </a:cubicBezTo>
                  <a:cubicBezTo>
                    <a:pt x="93" y="3368"/>
                    <a:pt x="121" y="3340"/>
                    <a:pt x="121" y="3303"/>
                  </a:cubicBezTo>
                  <a:lnTo>
                    <a:pt x="121" y="2839"/>
                  </a:lnTo>
                  <a:cubicBezTo>
                    <a:pt x="121" y="2811"/>
                    <a:pt x="93" y="2783"/>
                    <a:pt x="56" y="2783"/>
                  </a:cubicBezTo>
                  <a:close/>
                  <a:moveTo>
                    <a:pt x="56" y="3711"/>
                  </a:moveTo>
                  <a:cubicBezTo>
                    <a:pt x="28" y="3711"/>
                    <a:pt x="0" y="3739"/>
                    <a:pt x="0" y="3767"/>
                  </a:cubicBezTo>
                  <a:lnTo>
                    <a:pt x="0" y="4230"/>
                  </a:lnTo>
                  <a:cubicBezTo>
                    <a:pt x="0" y="4267"/>
                    <a:pt x="28" y="4295"/>
                    <a:pt x="56" y="4295"/>
                  </a:cubicBezTo>
                  <a:cubicBezTo>
                    <a:pt x="93" y="4295"/>
                    <a:pt x="121" y="4267"/>
                    <a:pt x="121" y="4230"/>
                  </a:cubicBezTo>
                  <a:lnTo>
                    <a:pt x="121" y="3767"/>
                  </a:lnTo>
                  <a:cubicBezTo>
                    <a:pt x="121" y="3739"/>
                    <a:pt x="93" y="3711"/>
                    <a:pt x="56" y="3711"/>
                  </a:cubicBezTo>
                  <a:close/>
                  <a:moveTo>
                    <a:pt x="56" y="4639"/>
                  </a:moveTo>
                  <a:cubicBezTo>
                    <a:pt x="28" y="4639"/>
                    <a:pt x="0" y="4666"/>
                    <a:pt x="0" y="4694"/>
                  </a:cubicBezTo>
                  <a:lnTo>
                    <a:pt x="0" y="5158"/>
                  </a:lnTo>
                  <a:cubicBezTo>
                    <a:pt x="0" y="5195"/>
                    <a:pt x="28" y="5223"/>
                    <a:pt x="56" y="5223"/>
                  </a:cubicBezTo>
                  <a:cubicBezTo>
                    <a:pt x="93" y="5223"/>
                    <a:pt x="121" y="5195"/>
                    <a:pt x="121" y="5158"/>
                  </a:cubicBezTo>
                  <a:lnTo>
                    <a:pt x="121" y="4694"/>
                  </a:lnTo>
                  <a:cubicBezTo>
                    <a:pt x="121" y="4666"/>
                    <a:pt x="93" y="4639"/>
                    <a:pt x="56" y="4639"/>
                  </a:cubicBezTo>
                  <a:close/>
                  <a:moveTo>
                    <a:pt x="56" y="5566"/>
                  </a:moveTo>
                  <a:cubicBezTo>
                    <a:pt x="28" y="5566"/>
                    <a:pt x="0" y="5594"/>
                    <a:pt x="0" y="5622"/>
                  </a:cubicBezTo>
                  <a:lnTo>
                    <a:pt x="0" y="6086"/>
                  </a:lnTo>
                  <a:cubicBezTo>
                    <a:pt x="0" y="6123"/>
                    <a:pt x="28" y="6151"/>
                    <a:pt x="56" y="6151"/>
                  </a:cubicBezTo>
                  <a:cubicBezTo>
                    <a:pt x="93" y="6151"/>
                    <a:pt x="121" y="6123"/>
                    <a:pt x="121" y="6086"/>
                  </a:cubicBezTo>
                  <a:lnTo>
                    <a:pt x="121" y="5622"/>
                  </a:lnTo>
                  <a:cubicBezTo>
                    <a:pt x="121" y="5594"/>
                    <a:pt x="93" y="5566"/>
                    <a:pt x="56" y="5566"/>
                  </a:cubicBezTo>
                  <a:close/>
                  <a:moveTo>
                    <a:pt x="56" y="6494"/>
                  </a:moveTo>
                  <a:cubicBezTo>
                    <a:pt x="28" y="6494"/>
                    <a:pt x="0" y="6522"/>
                    <a:pt x="0" y="6549"/>
                  </a:cubicBezTo>
                  <a:lnTo>
                    <a:pt x="0" y="7013"/>
                  </a:lnTo>
                  <a:cubicBezTo>
                    <a:pt x="0" y="7050"/>
                    <a:pt x="28" y="7078"/>
                    <a:pt x="56" y="7078"/>
                  </a:cubicBezTo>
                  <a:cubicBezTo>
                    <a:pt x="93" y="7078"/>
                    <a:pt x="121" y="7050"/>
                    <a:pt x="121" y="7013"/>
                  </a:cubicBezTo>
                  <a:lnTo>
                    <a:pt x="121" y="6549"/>
                  </a:lnTo>
                  <a:cubicBezTo>
                    <a:pt x="121" y="6522"/>
                    <a:pt x="93" y="6494"/>
                    <a:pt x="56" y="6494"/>
                  </a:cubicBezTo>
                  <a:close/>
                  <a:moveTo>
                    <a:pt x="56" y="7421"/>
                  </a:moveTo>
                  <a:cubicBezTo>
                    <a:pt x="28" y="7421"/>
                    <a:pt x="0" y="7449"/>
                    <a:pt x="0" y="7477"/>
                  </a:cubicBezTo>
                  <a:lnTo>
                    <a:pt x="0" y="7941"/>
                  </a:lnTo>
                  <a:cubicBezTo>
                    <a:pt x="0" y="7978"/>
                    <a:pt x="28" y="8006"/>
                    <a:pt x="56" y="8006"/>
                  </a:cubicBezTo>
                  <a:cubicBezTo>
                    <a:pt x="93" y="8006"/>
                    <a:pt x="121" y="7978"/>
                    <a:pt x="121" y="7941"/>
                  </a:cubicBezTo>
                  <a:lnTo>
                    <a:pt x="121" y="7477"/>
                  </a:lnTo>
                  <a:cubicBezTo>
                    <a:pt x="121" y="7449"/>
                    <a:pt x="93" y="7421"/>
                    <a:pt x="56" y="7421"/>
                  </a:cubicBezTo>
                  <a:close/>
                  <a:moveTo>
                    <a:pt x="56" y="8349"/>
                  </a:moveTo>
                  <a:cubicBezTo>
                    <a:pt x="28" y="8349"/>
                    <a:pt x="0" y="8377"/>
                    <a:pt x="0" y="8405"/>
                  </a:cubicBezTo>
                  <a:lnTo>
                    <a:pt x="0" y="8869"/>
                  </a:lnTo>
                  <a:cubicBezTo>
                    <a:pt x="0" y="8906"/>
                    <a:pt x="28" y="8934"/>
                    <a:pt x="56" y="8934"/>
                  </a:cubicBezTo>
                  <a:cubicBezTo>
                    <a:pt x="93" y="8934"/>
                    <a:pt x="121" y="8906"/>
                    <a:pt x="121" y="8869"/>
                  </a:cubicBezTo>
                  <a:lnTo>
                    <a:pt x="121" y="8405"/>
                  </a:lnTo>
                  <a:cubicBezTo>
                    <a:pt x="121" y="8377"/>
                    <a:pt x="93" y="8349"/>
                    <a:pt x="56" y="8349"/>
                  </a:cubicBezTo>
                  <a:close/>
                  <a:moveTo>
                    <a:pt x="56" y="9277"/>
                  </a:moveTo>
                  <a:cubicBezTo>
                    <a:pt x="28" y="9277"/>
                    <a:pt x="0" y="9305"/>
                    <a:pt x="0" y="9332"/>
                  </a:cubicBezTo>
                  <a:lnTo>
                    <a:pt x="0" y="9796"/>
                  </a:lnTo>
                  <a:cubicBezTo>
                    <a:pt x="0" y="9833"/>
                    <a:pt x="28" y="9861"/>
                    <a:pt x="56" y="9861"/>
                  </a:cubicBezTo>
                  <a:cubicBezTo>
                    <a:pt x="93" y="9861"/>
                    <a:pt x="121" y="9833"/>
                    <a:pt x="121" y="9796"/>
                  </a:cubicBezTo>
                  <a:lnTo>
                    <a:pt x="121" y="9332"/>
                  </a:lnTo>
                  <a:cubicBezTo>
                    <a:pt x="121" y="9305"/>
                    <a:pt x="93" y="9277"/>
                    <a:pt x="56" y="92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2" name="Google Shape;2132;p43"/>
            <p:cNvSpPr/>
            <p:nvPr/>
          </p:nvSpPr>
          <p:spPr>
            <a:xfrm>
              <a:off x="888650" y="2354575"/>
              <a:ext cx="43150" cy="43400"/>
            </a:xfrm>
            <a:custGeom>
              <a:avLst/>
              <a:gdLst/>
              <a:ahLst/>
              <a:cxnLst/>
              <a:rect l="l" t="t" r="r" b="b"/>
              <a:pathLst>
                <a:path w="1726" h="1736" extrusionOk="0">
                  <a:moveTo>
                    <a:pt x="863" y="177"/>
                  </a:moveTo>
                  <a:lnTo>
                    <a:pt x="1095" y="613"/>
                  </a:lnTo>
                  <a:cubicBezTo>
                    <a:pt x="1104" y="622"/>
                    <a:pt x="1113" y="631"/>
                    <a:pt x="1123" y="631"/>
                  </a:cubicBezTo>
                  <a:lnTo>
                    <a:pt x="1549" y="873"/>
                  </a:lnTo>
                  <a:lnTo>
                    <a:pt x="1113" y="1105"/>
                  </a:lnTo>
                  <a:cubicBezTo>
                    <a:pt x="1104" y="1105"/>
                    <a:pt x="1104" y="1114"/>
                    <a:pt x="1095" y="1123"/>
                  </a:cubicBezTo>
                  <a:lnTo>
                    <a:pt x="863" y="1550"/>
                  </a:lnTo>
                  <a:lnTo>
                    <a:pt x="631" y="1123"/>
                  </a:lnTo>
                  <a:cubicBezTo>
                    <a:pt x="622" y="1114"/>
                    <a:pt x="612" y="1105"/>
                    <a:pt x="603" y="1105"/>
                  </a:cubicBezTo>
                  <a:lnTo>
                    <a:pt x="176" y="863"/>
                  </a:lnTo>
                  <a:lnTo>
                    <a:pt x="603" y="631"/>
                  </a:lnTo>
                  <a:cubicBezTo>
                    <a:pt x="612" y="622"/>
                    <a:pt x="622" y="622"/>
                    <a:pt x="631" y="613"/>
                  </a:cubicBezTo>
                  <a:lnTo>
                    <a:pt x="863" y="177"/>
                  </a:lnTo>
                  <a:close/>
                  <a:moveTo>
                    <a:pt x="863" y="1"/>
                  </a:moveTo>
                  <a:cubicBezTo>
                    <a:pt x="844" y="1"/>
                    <a:pt x="826" y="10"/>
                    <a:pt x="816" y="28"/>
                  </a:cubicBezTo>
                  <a:lnTo>
                    <a:pt x="538" y="539"/>
                  </a:lnTo>
                  <a:lnTo>
                    <a:pt x="28" y="817"/>
                  </a:lnTo>
                  <a:cubicBezTo>
                    <a:pt x="9" y="826"/>
                    <a:pt x="0" y="845"/>
                    <a:pt x="0" y="863"/>
                  </a:cubicBezTo>
                  <a:cubicBezTo>
                    <a:pt x="0" y="882"/>
                    <a:pt x="9" y="910"/>
                    <a:pt x="28" y="919"/>
                  </a:cubicBezTo>
                  <a:lnTo>
                    <a:pt x="529" y="1197"/>
                  </a:lnTo>
                  <a:lnTo>
                    <a:pt x="807" y="1698"/>
                  </a:lnTo>
                  <a:cubicBezTo>
                    <a:pt x="816" y="1717"/>
                    <a:pt x="835" y="1735"/>
                    <a:pt x="863" y="1735"/>
                  </a:cubicBezTo>
                  <a:cubicBezTo>
                    <a:pt x="881" y="1735"/>
                    <a:pt x="900" y="1717"/>
                    <a:pt x="909" y="1698"/>
                  </a:cubicBezTo>
                  <a:lnTo>
                    <a:pt x="1188" y="1197"/>
                  </a:lnTo>
                  <a:lnTo>
                    <a:pt x="1698" y="919"/>
                  </a:lnTo>
                  <a:cubicBezTo>
                    <a:pt x="1716" y="910"/>
                    <a:pt x="1726" y="891"/>
                    <a:pt x="1726" y="873"/>
                  </a:cubicBezTo>
                  <a:cubicBezTo>
                    <a:pt x="1726" y="845"/>
                    <a:pt x="1716" y="826"/>
                    <a:pt x="1698" y="817"/>
                  </a:cubicBezTo>
                  <a:lnTo>
                    <a:pt x="1188" y="539"/>
                  </a:lnTo>
                  <a:lnTo>
                    <a:pt x="919" y="28"/>
                  </a:lnTo>
                  <a:cubicBezTo>
                    <a:pt x="909" y="10"/>
                    <a:pt x="881" y="1"/>
                    <a:pt x="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3" name="Google Shape;2133;p43"/>
            <p:cNvSpPr/>
            <p:nvPr/>
          </p:nvSpPr>
          <p:spPr>
            <a:xfrm>
              <a:off x="1122175" y="3270875"/>
              <a:ext cx="44800" cy="44550"/>
            </a:xfrm>
            <a:custGeom>
              <a:avLst/>
              <a:gdLst/>
              <a:ahLst/>
              <a:cxnLst/>
              <a:rect l="l" t="t" r="r" b="b"/>
              <a:pathLst>
                <a:path w="1792" h="1782" extrusionOk="0">
                  <a:moveTo>
                    <a:pt x="901" y="177"/>
                  </a:moveTo>
                  <a:lnTo>
                    <a:pt x="1142" y="622"/>
                  </a:lnTo>
                  <a:cubicBezTo>
                    <a:pt x="1151" y="631"/>
                    <a:pt x="1160" y="641"/>
                    <a:pt x="1170" y="650"/>
                  </a:cubicBezTo>
                  <a:lnTo>
                    <a:pt x="1615" y="891"/>
                  </a:lnTo>
                  <a:lnTo>
                    <a:pt x="1170" y="1142"/>
                  </a:lnTo>
                  <a:cubicBezTo>
                    <a:pt x="1160" y="1142"/>
                    <a:pt x="1151" y="1151"/>
                    <a:pt x="1142" y="1160"/>
                  </a:cubicBezTo>
                  <a:lnTo>
                    <a:pt x="901" y="1605"/>
                  </a:lnTo>
                  <a:lnTo>
                    <a:pt x="650" y="1160"/>
                  </a:lnTo>
                  <a:cubicBezTo>
                    <a:pt x="650" y="1151"/>
                    <a:pt x="641" y="1142"/>
                    <a:pt x="632" y="1132"/>
                  </a:cubicBezTo>
                  <a:lnTo>
                    <a:pt x="186" y="891"/>
                  </a:lnTo>
                  <a:lnTo>
                    <a:pt x="632" y="650"/>
                  </a:lnTo>
                  <a:cubicBezTo>
                    <a:pt x="641" y="641"/>
                    <a:pt x="650" y="631"/>
                    <a:pt x="650" y="622"/>
                  </a:cubicBezTo>
                  <a:lnTo>
                    <a:pt x="901" y="177"/>
                  </a:lnTo>
                  <a:close/>
                  <a:moveTo>
                    <a:pt x="901" y="1"/>
                  </a:moveTo>
                  <a:cubicBezTo>
                    <a:pt x="882" y="1"/>
                    <a:pt x="854" y="10"/>
                    <a:pt x="845" y="28"/>
                  </a:cubicBezTo>
                  <a:lnTo>
                    <a:pt x="557" y="557"/>
                  </a:lnTo>
                  <a:lnTo>
                    <a:pt x="38" y="836"/>
                  </a:lnTo>
                  <a:cubicBezTo>
                    <a:pt x="19" y="845"/>
                    <a:pt x="1" y="873"/>
                    <a:pt x="1" y="891"/>
                  </a:cubicBezTo>
                  <a:cubicBezTo>
                    <a:pt x="1" y="910"/>
                    <a:pt x="19" y="928"/>
                    <a:pt x="38" y="938"/>
                  </a:cubicBezTo>
                  <a:lnTo>
                    <a:pt x="557" y="1225"/>
                  </a:lnTo>
                  <a:lnTo>
                    <a:pt x="845" y="1754"/>
                  </a:lnTo>
                  <a:cubicBezTo>
                    <a:pt x="854" y="1772"/>
                    <a:pt x="873" y="1782"/>
                    <a:pt x="891" y="1782"/>
                  </a:cubicBezTo>
                  <a:cubicBezTo>
                    <a:pt x="919" y="1782"/>
                    <a:pt x="938" y="1772"/>
                    <a:pt x="947" y="1754"/>
                  </a:cubicBezTo>
                  <a:lnTo>
                    <a:pt x="1235" y="1234"/>
                  </a:lnTo>
                  <a:lnTo>
                    <a:pt x="1763" y="947"/>
                  </a:lnTo>
                  <a:cubicBezTo>
                    <a:pt x="1773" y="938"/>
                    <a:pt x="1791" y="919"/>
                    <a:pt x="1791" y="891"/>
                  </a:cubicBezTo>
                  <a:cubicBezTo>
                    <a:pt x="1791" y="873"/>
                    <a:pt x="1782" y="854"/>
                    <a:pt x="1763" y="845"/>
                  </a:cubicBezTo>
                  <a:lnTo>
                    <a:pt x="1235" y="557"/>
                  </a:lnTo>
                  <a:lnTo>
                    <a:pt x="947" y="28"/>
                  </a:lnTo>
                  <a:cubicBezTo>
                    <a:pt x="938" y="10"/>
                    <a:pt x="919" y="1"/>
                    <a:pt x="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4" name="Google Shape;2134;p43"/>
            <p:cNvSpPr/>
            <p:nvPr/>
          </p:nvSpPr>
          <p:spPr>
            <a:xfrm>
              <a:off x="1306550" y="2306100"/>
              <a:ext cx="2825" cy="16500"/>
            </a:xfrm>
            <a:custGeom>
              <a:avLst/>
              <a:gdLst/>
              <a:ahLst/>
              <a:cxnLst/>
              <a:rect l="l" t="t" r="r" b="b"/>
              <a:pathLst>
                <a:path w="113" h="660" extrusionOk="0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lnTo>
                    <a:pt x="1" y="604"/>
                  </a:lnTo>
                  <a:cubicBezTo>
                    <a:pt x="1" y="632"/>
                    <a:pt x="29" y="659"/>
                    <a:pt x="56" y="659"/>
                  </a:cubicBezTo>
                  <a:cubicBezTo>
                    <a:pt x="93" y="659"/>
                    <a:pt x="112" y="632"/>
                    <a:pt x="112" y="604"/>
                  </a:cubicBezTo>
                  <a:lnTo>
                    <a:pt x="112" y="56"/>
                  </a:lnTo>
                  <a:cubicBezTo>
                    <a:pt x="112" y="29"/>
                    <a:pt x="93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5" name="Google Shape;2135;p43"/>
            <p:cNvSpPr/>
            <p:nvPr/>
          </p:nvSpPr>
          <p:spPr>
            <a:xfrm>
              <a:off x="1306550" y="2340900"/>
              <a:ext cx="2825" cy="16475"/>
            </a:xfrm>
            <a:custGeom>
              <a:avLst/>
              <a:gdLst/>
              <a:ahLst/>
              <a:cxnLst/>
              <a:rect l="l" t="t" r="r" b="b"/>
              <a:pathLst>
                <a:path w="113" h="659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03"/>
                  </a:lnTo>
                  <a:cubicBezTo>
                    <a:pt x="1" y="631"/>
                    <a:pt x="29" y="659"/>
                    <a:pt x="56" y="659"/>
                  </a:cubicBezTo>
                  <a:cubicBezTo>
                    <a:pt x="93" y="659"/>
                    <a:pt x="112" y="631"/>
                    <a:pt x="112" y="603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6" name="Google Shape;2136;p43"/>
            <p:cNvSpPr/>
            <p:nvPr/>
          </p:nvSpPr>
          <p:spPr>
            <a:xfrm>
              <a:off x="1317225" y="2330225"/>
              <a:ext cx="16500" cy="3050"/>
            </a:xfrm>
            <a:custGeom>
              <a:avLst/>
              <a:gdLst/>
              <a:ahLst/>
              <a:cxnLst/>
              <a:rect l="l" t="t" r="r" b="b"/>
              <a:pathLst>
                <a:path w="660" h="122" extrusionOk="0">
                  <a:moveTo>
                    <a:pt x="56" y="1"/>
                  </a:moveTo>
                  <a:cubicBezTo>
                    <a:pt x="19" y="1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594" y="121"/>
                  </a:lnTo>
                  <a:cubicBezTo>
                    <a:pt x="631" y="121"/>
                    <a:pt x="659" y="93"/>
                    <a:pt x="659" y="65"/>
                  </a:cubicBezTo>
                  <a:cubicBezTo>
                    <a:pt x="659" y="28"/>
                    <a:pt x="631" y="1"/>
                    <a:pt x="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7" name="Google Shape;2137;p43"/>
            <p:cNvSpPr/>
            <p:nvPr/>
          </p:nvSpPr>
          <p:spPr>
            <a:xfrm>
              <a:off x="1282425" y="2330225"/>
              <a:ext cx="16500" cy="3050"/>
            </a:xfrm>
            <a:custGeom>
              <a:avLst/>
              <a:gdLst/>
              <a:ahLst/>
              <a:cxnLst/>
              <a:rect l="l" t="t" r="r" b="b"/>
              <a:pathLst>
                <a:path w="660" h="122" extrusionOk="0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595" y="121"/>
                  </a:lnTo>
                  <a:cubicBezTo>
                    <a:pt x="632" y="121"/>
                    <a:pt x="660" y="93"/>
                    <a:pt x="660" y="65"/>
                  </a:cubicBezTo>
                  <a:cubicBezTo>
                    <a:pt x="660" y="28"/>
                    <a:pt x="632" y="1"/>
                    <a:pt x="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8" name="Google Shape;2138;p43"/>
            <p:cNvSpPr/>
            <p:nvPr/>
          </p:nvSpPr>
          <p:spPr>
            <a:xfrm>
              <a:off x="1290775" y="2339275"/>
              <a:ext cx="9775" cy="9525"/>
            </a:xfrm>
            <a:custGeom>
              <a:avLst/>
              <a:gdLst/>
              <a:ahLst/>
              <a:cxnLst/>
              <a:rect l="l" t="t" r="r" b="b"/>
              <a:pathLst>
                <a:path w="391" h="381" extrusionOk="0">
                  <a:moveTo>
                    <a:pt x="1" y="381"/>
                  </a:moveTo>
                  <a:lnTo>
                    <a:pt x="39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9" name="Google Shape;2139;p43"/>
            <p:cNvSpPr/>
            <p:nvPr/>
          </p:nvSpPr>
          <p:spPr>
            <a:xfrm>
              <a:off x="1289400" y="2337775"/>
              <a:ext cx="12775" cy="12425"/>
            </a:xfrm>
            <a:custGeom>
              <a:avLst/>
              <a:gdLst/>
              <a:ahLst/>
              <a:cxnLst/>
              <a:rect l="l" t="t" r="r" b="b"/>
              <a:pathLst>
                <a:path w="511" h="497" extrusionOk="0">
                  <a:moveTo>
                    <a:pt x="444" y="0"/>
                  </a:moveTo>
                  <a:cubicBezTo>
                    <a:pt x="429" y="0"/>
                    <a:pt x="413" y="5"/>
                    <a:pt x="399" y="14"/>
                  </a:cubicBezTo>
                  <a:lnTo>
                    <a:pt x="19" y="404"/>
                  </a:lnTo>
                  <a:cubicBezTo>
                    <a:pt x="0" y="422"/>
                    <a:pt x="0" y="459"/>
                    <a:pt x="19" y="487"/>
                  </a:cubicBezTo>
                  <a:cubicBezTo>
                    <a:pt x="28" y="496"/>
                    <a:pt x="47" y="496"/>
                    <a:pt x="56" y="496"/>
                  </a:cubicBezTo>
                  <a:cubicBezTo>
                    <a:pt x="74" y="496"/>
                    <a:pt x="93" y="496"/>
                    <a:pt x="102" y="487"/>
                  </a:cubicBezTo>
                  <a:lnTo>
                    <a:pt x="483" y="97"/>
                  </a:lnTo>
                  <a:cubicBezTo>
                    <a:pt x="510" y="79"/>
                    <a:pt x="510" y="42"/>
                    <a:pt x="483" y="14"/>
                  </a:cubicBezTo>
                  <a:cubicBezTo>
                    <a:pt x="473" y="5"/>
                    <a:pt x="459" y="0"/>
                    <a:pt x="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0" name="Google Shape;2140;p43"/>
            <p:cNvSpPr/>
            <p:nvPr/>
          </p:nvSpPr>
          <p:spPr>
            <a:xfrm>
              <a:off x="1315375" y="2314700"/>
              <a:ext cx="9750" cy="9525"/>
            </a:xfrm>
            <a:custGeom>
              <a:avLst/>
              <a:gdLst/>
              <a:ahLst/>
              <a:cxnLst/>
              <a:rect l="l" t="t" r="r" b="b"/>
              <a:pathLst>
                <a:path w="390" h="381" extrusionOk="0">
                  <a:moveTo>
                    <a:pt x="0" y="380"/>
                  </a:moveTo>
                  <a:lnTo>
                    <a:pt x="3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1" name="Google Shape;2141;p43"/>
            <p:cNvSpPr/>
            <p:nvPr/>
          </p:nvSpPr>
          <p:spPr>
            <a:xfrm>
              <a:off x="1313975" y="2313175"/>
              <a:ext cx="12775" cy="12450"/>
            </a:xfrm>
            <a:custGeom>
              <a:avLst/>
              <a:gdLst/>
              <a:ahLst/>
              <a:cxnLst/>
              <a:rect l="l" t="t" r="r" b="b"/>
              <a:pathLst>
                <a:path w="511" h="498" extrusionOk="0">
                  <a:moveTo>
                    <a:pt x="445" y="1"/>
                  </a:moveTo>
                  <a:cubicBezTo>
                    <a:pt x="430" y="1"/>
                    <a:pt x="413" y="5"/>
                    <a:pt x="399" y="15"/>
                  </a:cubicBezTo>
                  <a:lnTo>
                    <a:pt x="19" y="404"/>
                  </a:lnTo>
                  <a:cubicBezTo>
                    <a:pt x="1" y="423"/>
                    <a:pt x="1" y="460"/>
                    <a:pt x="19" y="478"/>
                  </a:cubicBezTo>
                  <a:cubicBezTo>
                    <a:pt x="28" y="497"/>
                    <a:pt x="47" y="497"/>
                    <a:pt x="56" y="497"/>
                  </a:cubicBezTo>
                  <a:cubicBezTo>
                    <a:pt x="75" y="497"/>
                    <a:pt x="93" y="497"/>
                    <a:pt x="103" y="478"/>
                  </a:cubicBezTo>
                  <a:lnTo>
                    <a:pt x="483" y="98"/>
                  </a:lnTo>
                  <a:cubicBezTo>
                    <a:pt x="511" y="80"/>
                    <a:pt x="511" y="42"/>
                    <a:pt x="483" y="15"/>
                  </a:cubicBezTo>
                  <a:cubicBezTo>
                    <a:pt x="474" y="5"/>
                    <a:pt x="460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2" name="Google Shape;2142;p43"/>
            <p:cNvSpPr/>
            <p:nvPr/>
          </p:nvSpPr>
          <p:spPr>
            <a:xfrm>
              <a:off x="1290775" y="2314700"/>
              <a:ext cx="9775" cy="9525"/>
            </a:xfrm>
            <a:custGeom>
              <a:avLst/>
              <a:gdLst/>
              <a:ahLst/>
              <a:cxnLst/>
              <a:rect l="l" t="t" r="r" b="b"/>
              <a:pathLst>
                <a:path w="391" h="381" extrusionOk="0">
                  <a:moveTo>
                    <a:pt x="1" y="0"/>
                  </a:moveTo>
                  <a:lnTo>
                    <a:pt x="391" y="3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3" name="Google Shape;2143;p43"/>
            <p:cNvSpPr/>
            <p:nvPr/>
          </p:nvSpPr>
          <p:spPr>
            <a:xfrm>
              <a:off x="1289400" y="2313175"/>
              <a:ext cx="12775" cy="12450"/>
            </a:xfrm>
            <a:custGeom>
              <a:avLst/>
              <a:gdLst/>
              <a:ahLst/>
              <a:cxnLst/>
              <a:rect l="l" t="t" r="r" b="b"/>
              <a:pathLst>
                <a:path w="511" h="498" extrusionOk="0">
                  <a:moveTo>
                    <a:pt x="57" y="1"/>
                  </a:moveTo>
                  <a:cubicBezTo>
                    <a:pt x="42" y="1"/>
                    <a:pt x="28" y="5"/>
                    <a:pt x="19" y="15"/>
                  </a:cubicBezTo>
                  <a:cubicBezTo>
                    <a:pt x="0" y="42"/>
                    <a:pt x="0" y="80"/>
                    <a:pt x="19" y="98"/>
                  </a:cubicBezTo>
                  <a:lnTo>
                    <a:pt x="399" y="478"/>
                  </a:lnTo>
                  <a:cubicBezTo>
                    <a:pt x="408" y="497"/>
                    <a:pt x="427" y="497"/>
                    <a:pt x="446" y="497"/>
                  </a:cubicBezTo>
                  <a:cubicBezTo>
                    <a:pt x="455" y="497"/>
                    <a:pt x="473" y="497"/>
                    <a:pt x="483" y="478"/>
                  </a:cubicBezTo>
                  <a:cubicBezTo>
                    <a:pt x="510" y="460"/>
                    <a:pt x="510" y="423"/>
                    <a:pt x="483" y="404"/>
                  </a:cubicBezTo>
                  <a:lnTo>
                    <a:pt x="102" y="15"/>
                  </a:lnTo>
                  <a:cubicBezTo>
                    <a:pt x="88" y="5"/>
                    <a:pt x="72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4" name="Google Shape;2144;p43"/>
            <p:cNvSpPr/>
            <p:nvPr/>
          </p:nvSpPr>
          <p:spPr>
            <a:xfrm>
              <a:off x="1315375" y="2339275"/>
              <a:ext cx="9750" cy="9525"/>
            </a:xfrm>
            <a:custGeom>
              <a:avLst/>
              <a:gdLst/>
              <a:ahLst/>
              <a:cxnLst/>
              <a:rect l="l" t="t" r="r" b="b"/>
              <a:pathLst>
                <a:path w="390" h="381" extrusionOk="0">
                  <a:moveTo>
                    <a:pt x="0" y="0"/>
                  </a:moveTo>
                  <a:lnTo>
                    <a:pt x="390" y="38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5" name="Google Shape;2145;p43"/>
            <p:cNvSpPr/>
            <p:nvPr/>
          </p:nvSpPr>
          <p:spPr>
            <a:xfrm>
              <a:off x="1313975" y="2337775"/>
              <a:ext cx="12775" cy="12425"/>
            </a:xfrm>
            <a:custGeom>
              <a:avLst/>
              <a:gdLst/>
              <a:ahLst/>
              <a:cxnLst/>
              <a:rect l="l" t="t" r="r" b="b"/>
              <a:pathLst>
                <a:path w="511" h="497" extrusionOk="0">
                  <a:moveTo>
                    <a:pt x="61" y="0"/>
                  </a:moveTo>
                  <a:cubicBezTo>
                    <a:pt x="47" y="0"/>
                    <a:pt x="33" y="5"/>
                    <a:pt x="19" y="14"/>
                  </a:cubicBezTo>
                  <a:cubicBezTo>
                    <a:pt x="1" y="42"/>
                    <a:pt x="1" y="79"/>
                    <a:pt x="19" y="97"/>
                  </a:cubicBezTo>
                  <a:lnTo>
                    <a:pt x="399" y="487"/>
                  </a:lnTo>
                  <a:cubicBezTo>
                    <a:pt x="418" y="496"/>
                    <a:pt x="427" y="496"/>
                    <a:pt x="446" y="496"/>
                  </a:cubicBezTo>
                  <a:cubicBezTo>
                    <a:pt x="455" y="496"/>
                    <a:pt x="474" y="496"/>
                    <a:pt x="483" y="487"/>
                  </a:cubicBezTo>
                  <a:cubicBezTo>
                    <a:pt x="511" y="459"/>
                    <a:pt x="511" y="422"/>
                    <a:pt x="483" y="404"/>
                  </a:cubicBezTo>
                  <a:lnTo>
                    <a:pt x="103" y="14"/>
                  </a:lnTo>
                  <a:cubicBezTo>
                    <a:pt x="89" y="5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6" name="Google Shape;2146;p43"/>
            <p:cNvSpPr/>
            <p:nvPr/>
          </p:nvSpPr>
          <p:spPr>
            <a:xfrm>
              <a:off x="791475" y="2851575"/>
              <a:ext cx="19500" cy="19500"/>
            </a:xfrm>
            <a:custGeom>
              <a:avLst/>
              <a:gdLst/>
              <a:ahLst/>
              <a:cxnLst/>
              <a:rect l="l" t="t" r="r" b="b"/>
              <a:pathLst>
                <a:path w="780" h="780" extrusionOk="0">
                  <a:moveTo>
                    <a:pt x="390" y="112"/>
                  </a:moveTo>
                  <a:cubicBezTo>
                    <a:pt x="538" y="112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1" y="659"/>
                    <a:pt x="112" y="538"/>
                    <a:pt x="112" y="390"/>
                  </a:cubicBezTo>
                  <a:cubicBezTo>
                    <a:pt x="112" y="242"/>
                    <a:pt x="241" y="112"/>
                    <a:pt x="390" y="112"/>
                  </a:cubicBezTo>
                  <a:close/>
                  <a:moveTo>
                    <a:pt x="390" y="0"/>
                  </a:moveTo>
                  <a:cubicBezTo>
                    <a:pt x="176" y="0"/>
                    <a:pt x="0" y="177"/>
                    <a:pt x="0" y="390"/>
                  </a:cubicBezTo>
                  <a:cubicBezTo>
                    <a:pt x="0" y="603"/>
                    <a:pt x="176" y="780"/>
                    <a:pt x="390" y="780"/>
                  </a:cubicBezTo>
                  <a:cubicBezTo>
                    <a:pt x="603" y="780"/>
                    <a:pt x="779" y="603"/>
                    <a:pt x="779" y="390"/>
                  </a:cubicBezTo>
                  <a:cubicBezTo>
                    <a:pt x="779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7" name="Google Shape;2147;p43"/>
            <p:cNvSpPr/>
            <p:nvPr/>
          </p:nvSpPr>
          <p:spPr>
            <a:xfrm>
              <a:off x="745550" y="2652125"/>
              <a:ext cx="12550" cy="12775"/>
            </a:xfrm>
            <a:custGeom>
              <a:avLst/>
              <a:gdLst/>
              <a:ahLst/>
              <a:cxnLst/>
              <a:rect l="l" t="t" r="r" b="b"/>
              <a:pathLst>
                <a:path w="502" h="511" extrusionOk="0">
                  <a:moveTo>
                    <a:pt x="251" y="121"/>
                  </a:moveTo>
                  <a:cubicBezTo>
                    <a:pt x="325" y="121"/>
                    <a:pt x="390" y="177"/>
                    <a:pt x="390" y="260"/>
                  </a:cubicBezTo>
                  <a:cubicBezTo>
                    <a:pt x="390" y="334"/>
                    <a:pt x="325" y="390"/>
                    <a:pt x="251" y="390"/>
                  </a:cubicBezTo>
                  <a:cubicBezTo>
                    <a:pt x="177" y="390"/>
                    <a:pt x="121" y="334"/>
                    <a:pt x="121" y="260"/>
                  </a:cubicBezTo>
                  <a:cubicBezTo>
                    <a:pt x="121" y="177"/>
                    <a:pt x="177" y="121"/>
                    <a:pt x="251" y="121"/>
                  </a:cubicBezTo>
                  <a:close/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90"/>
                    <a:pt x="112" y="511"/>
                    <a:pt x="251" y="511"/>
                  </a:cubicBezTo>
                  <a:cubicBezTo>
                    <a:pt x="390" y="511"/>
                    <a:pt x="501" y="399"/>
                    <a:pt x="501" y="251"/>
                  </a:cubicBezTo>
                  <a:cubicBezTo>
                    <a:pt x="501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8" name="Google Shape;2148;p43"/>
            <p:cNvSpPr/>
            <p:nvPr/>
          </p:nvSpPr>
          <p:spPr>
            <a:xfrm>
              <a:off x="1494175" y="22991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21"/>
                  </a:moveTo>
                  <a:cubicBezTo>
                    <a:pt x="325" y="121"/>
                    <a:pt x="381" y="177"/>
                    <a:pt x="381" y="251"/>
                  </a:cubicBezTo>
                  <a:cubicBezTo>
                    <a:pt x="381" y="325"/>
                    <a:pt x="325" y="390"/>
                    <a:pt x="251" y="390"/>
                  </a:cubicBezTo>
                  <a:cubicBezTo>
                    <a:pt x="177" y="390"/>
                    <a:pt x="112" y="325"/>
                    <a:pt x="112" y="251"/>
                  </a:cubicBezTo>
                  <a:cubicBezTo>
                    <a:pt x="112" y="177"/>
                    <a:pt x="177" y="121"/>
                    <a:pt x="251" y="121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0"/>
                    <a:pt x="112" y="501"/>
                    <a:pt x="251" y="501"/>
                  </a:cubicBezTo>
                  <a:cubicBezTo>
                    <a:pt x="390" y="501"/>
                    <a:pt x="502" y="390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9" name="Google Shape;2149;p43"/>
            <p:cNvSpPr/>
            <p:nvPr/>
          </p:nvSpPr>
          <p:spPr>
            <a:xfrm>
              <a:off x="1219575" y="3181350"/>
              <a:ext cx="197175" cy="123175"/>
            </a:xfrm>
            <a:custGeom>
              <a:avLst/>
              <a:gdLst/>
              <a:ahLst/>
              <a:cxnLst/>
              <a:rect l="l" t="t" r="r" b="b"/>
              <a:pathLst>
                <a:path w="7887" h="4927" extrusionOk="0">
                  <a:moveTo>
                    <a:pt x="1328" y="1"/>
                  </a:moveTo>
                  <a:lnTo>
                    <a:pt x="1" y="4927"/>
                  </a:lnTo>
                  <a:lnTo>
                    <a:pt x="6550" y="4927"/>
                  </a:lnTo>
                  <a:lnTo>
                    <a:pt x="78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0" name="Google Shape;2150;p43"/>
            <p:cNvSpPr/>
            <p:nvPr/>
          </p:nvSpPr>
          <p:spPr>
            <a:xfrm>
              <a:off x="1218200" y="3179975"/>
              <a:ext cx="200175" cy="125950"/>
            </a:xfrm>
            <a:custGeom>
              <a:avLst/>
              <a:gdLst/>
              <a:ahLst/>
              <a:cxnLst/>
              <a:rect l="l" t="t" r="r" b="b"/>
              <a:pathLst>
                <a:path w="8007" h="5038" extrusionOk="0">
                  <a:moveTo>
                    <a:pt x="7867" y="111"/>
                  </a:moveTo>
                  <a:lnTo>
                    <a:pt x="6559" y="4926"/>
                  </a:lnTo>
                  <a:lnTo>
                    <a:pt x="130" y="4926"/>
                  </a:lnTo>
                  <a:lnTo>
                    <a:pt x="1429" y="111"/>
                  </a:lnTo>
                  <a:close/>
                  <a:moveTo>
                    <a:pt x="1383" y="0"/>
                  </a:moveTo>
                  <a:cubicBezTo>
                    <a:pt x="1355" y="0"/>
                    <a:pt x="1336" y="19"/>
                    <a:pt x="1327" y="47"/>
                  </a:cubicBezTo>
                  <a:lnTo>
                    <a:pt x="0" y="4963"/>
                  </a:lnTo>
                  <a:cubicBezTo>
                    <a:pt x="0" y="4982"/>
                    <a:pt x="0" y="5000"/>
                    <a:pt x="19" y="5019"/>
                  </a:cubicBezTo>
                  <a:cubicBezTo>
                    <a:pt x="28" y="5028"/>
                    <a:pt x="47" y="5037"/>
                    <a:pt x="65" y="5037"/>
                  </a:cubicBezTo>
                  <a:lnTo>
                    <a:pt x="6605" y="5037"/>
                  </a:lnTo>
                  <a:cubicBezTo>
                    <a:pt x="6633" y="5037"/>
                    <a:pt x="6652" y="5019"/>
                    <a:pt x="6661" y="4991"/>
                  </a:cubicBezTo>
                  <a:lnTo>
                    <a:pt x="7997" y="74"/>
                  </a:lnTo>
                  <a:cubicBezTo>
                    <a:pt x="8006" y="56"/>
                    <a:pt x="7997" y="37"/>
                    <a:pt x="7988" y="19"/>
                  </a:cubicBezTo>
                  <a:cubicBezTo>
                    <a:pt x="7978" y="9"/>
                    <a:pt x="7960" y="0"/>
                    <a:pt x="7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1" name="Google Shape;2151;p43"/>
            <p:cNvSpPr/>
            <p:nvPr/>
          </p:nvSpPr>
          <p:spPr>
            <a:xfrm>
              <a:off x="1173675" y="3304500"/>
              <a:ext cx="335375" cy="40375"/>
            </a:xfrm>
            <a:custGeom>
              <a:avLst/>
              <a:gdLst/>
              <a:ahLst/>
              <a:cxnLst/>
              <a:rect l="l" t="t" r="r" b="b"/>
              <a:pathLst>
                <a:path w="13415" h="1615" extrusionOk="0">
                  <a:moveTo>
                    <a:pt x="1837" y="1"/>
                  </a:moveTo>
                  <a:cubicBezTo>
                    <a:pt x="1178" y="29"/>
                    <a:pt x="603" y="353"/>
                    <a:pt x="371" y="845"/>
                  </a:cubicBezTo>
                  <a:lnTo>
                    <a:pt x="0" y="1615"/>
                  </a:lnTo>
                  <a:lnTo>
                    <a:pt x="13414" y="1615"/>
                  </a:lnTo>
                  <a:cubicBezTo>
                    <a:pt x="13414" y="1105"/>
                    <a:pt x="13090" y="650"/>
                    <a:pt x="12598" y="353"/>
                  </a:cubicBezTo>
                  <a:cubicBezTo>
                    <a:pt x="12570" y="344"/>
                    <a:pt x="12552" y="335"/>
                    <a:pt x="12524" y="316"/>
                  </a:cubicBezTo>
                  <a:cubicBezTo>
                    <a:pt x="12162" y="121"/>
                    <a:pt x="11717" y="1"/>
                    <a:pt x="11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2" name="Google Shape;2152;p43"/>
            <p:cNvSpPr/>
            <p:nvPr/>
          </p:nvSpPr>
          <p:spPr>
            <a:xfrm>
              <a:off x="1230950" y="3197350"/>
              <a:ext cx="181625" cy="66600"/>
            </a:xfrm>
            <a:custGeom>
              <a:avLst/>
              <a:gdLst/>
              <a:ahLst/>
              <a:cxnLst/>
              <a:rect l="l" t="t" r="r" b="b"/>
              <a:pathLst>
                <a:path w="7265" h="2664" extrusionOk="0">
                  <a:moveTo>
                    <a:pt x="7255" y="29"/>
                  </a:moveTo>
                  <a:lnTo>
                    <a:pt x="1" y="2663"/>
                  </a:lnTo>
                  <a:lnTo>
                    <a:pt x="706" y="1"/>
                  </a:lnTo>
                  <a:lnTo>
                    <a:pt x="72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3" name="Google Shape;2153;p43"/>
            <p:cNvSpPr/>
            <p:nvPr/>
          </p:nvSpPr>
          <p:spPr>
            <a:xfrm>
              <a:off x="965175" y="2671850"/>
              <a:ext cx="779500" cy="525525"/>
            </a:xfrm>
            <a:custGeom>
              <a:avLst/>
              <a:gdLst/>
              <a:ahLst/>
              <a:cxnLst/>
              <a:rect l="l" t="t" r="r" b="b"/>
              <a:pathLst>
                <a:path w="31180" h="21021" extrusionOk="0">
                  <a:moveTo>
                    <a:pt x="993" y="0"/>
                  </a:moveTo>
                  <a:cubicBezTo>
                    <a:pt x="446" y="0"/>
                    <a:pt x="0" y="464"/>
                    <a:pt x="0" y="1048"/>
                  </a:cubicBezTo>
                  <a:lnTo>
                    <a:pt x="0" y="19973"/>
                  </a:lnTo>
                  <a:cubicBezTo>
                    <a:pt x="0" y="20548"/>
                    <a:pt x="446" y="21021"/>
                    <a:pt x="993" y="21021"/>
                  </a:cubicBezTo>
                  <a:lnTo>
                    <a:pt x="30178" y="21021"/>
                  </a:lnTo>
                  <a:cubicBezTo>
                    <a:pt x="30734" y="21021"/>
                    <a:pt x="31179" y="20548"/>
                    <a:pt x="31179" y="19973"/>
                  </a:cubicBezTo>
                  <a:lnTo>
                    <a:pt x="31179" y="1048"/>
                  </a:lnTo>
                  <a:cubicBezTo>
                    <a:pt x="31179" y="464"/>
                    <a:pt x="30734" y="0"/>
                    <a:pt x="30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4" name="Google Shape;2154;p43"/>
            <p:cNvSpPr/>
            <p:nvPr/>
          </p:nvSpPr>
          <p:spPr>
            <a:xfrm>
              <a:off x="963550" y="2670450"/>
              <a:ext cx="782525" cy="528325"/>
            </a:xfrm>
            <a:custGeom>
              <a:avLst/>
              <a:gdLst/>
              <a:ahLst/>
              <a:cxnLst/>
              <a:rect l="l" t="t" r="r" b="b"/>
              <a:pathLst>
                <a:path w="31301" h="21133" extrusionOk="0">
                  <a:moveTo>
                    <a:pt x="30243" y="112"/>
                  </a:moveTo>
                  <a:cubicBezTo>
                    <a:pt x="30762" y="112"/>
                    <a:pt x="31189" y="557"/>
                    <a:pt x="31189" y="1104"/>
                  </a:cubicBezTo>
                  <a:lnTo>
                    <a:pt x="31189" y="20029"/>
                  </a:lnTo>
                  <a:cubicBezTo>
                    <a:pt x="31189" y="20576"/>
                    <a:pt x="30762" y="21021"/>
                    <a:pt x="30243" y="21021"/>
                  </a:cubicBezTo>
                  <a:lnTo>
                    <a:pt x="1058" y="21021"/>
                  </a:lnTo>
                  <a:cubicBezTo>
                    <a:pt x="539" y="21021"/>
                    <a:pt x="121" y="20576"/>
                    <a:pt x="121" y="20029"/>
                  </a:cubicBezTo>
                  <a:lnTo>
                    <a:pt x="121" y="1104"/>
                  </a:lnTo>
                  <a:cubicBezTo>
                    <a:pt x="121" y="557"/>
                    <a:pt x="548" y="112"/>
                    <a:pt x="1058" y="112"/>
                  </a:cubicBezTo>
                  <a:close/>
                  <a:moveTo>
                    <a:pt x="1058" y="0"/>
                  </a:moveTo>
                  <a:cubicBezTo>
                    <a:pt x="483" y="0"/>
                    <a:pt x="1" y="492"/>
                    <a:pt x="1" y="1104"/>
                  </a:cubicBezTo>
                  <a:lnTo>
                    <a:pt x="1" y="20029"/>
                  </a:lnTo>
                  <a:cubicBezTo>
                    <a:pt x="1" y="20641"/>
                    <a:pt x="483" y="21133"/>
                    <a:pt x="1058" y="21133"/>
                  </a:cubicBezTo>
                  <a:lnTo>
                    <a:pt x="30243" y="21133"/>
                  </a:lnTo>
                  <a:cubicBezTo>
                    <a:pt x="30827" y="21133"/>
                    <a:pt x="31300" y="20641"/>
                    <a:pt x="31300" y="20029"/>
                  </a:cubicBezTo>
                  <a:lnTo>
                    <a:pt x="31300" y="1104"/>
                  </a:lnTo>
                  <a:cubicBezTo>
                    <a:pt x="31300" y="492"/>
                    <a:pt x="30827" y="0"/>
                    <a:pt x="30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5" name="Google Shape;2155;p43"/>
            <p:cNvSpPr/>
            <p:nvPr/>
          </p:nvSpPr>
          <p:spPr>
            <a:xfrm>
              <a:off x="938975" y="2671850"/>
              <a:ext cx="761625" cy="526700"/>
            </a:xfrm>
            <a:custGeom>
              <a:avLst/>
              <a:gdLst/>
              <a:ahLst/>
              <a:cxnLst/>
              <a:rect l="l" t="t" r="r" b="b"/>
              <a:pathLst>
                <a:path w="30465" h="21068" extrusionOk="0">
                  <a:moveTo>
                    <a:pt x="1002" y="0"/>
                  </a:moveTo>
                  <a:cubicBezTo>
                    <a:pt x="445" y="0"/>
                    <a:pt x="0" y="473"/>
                    <a:pt x="0" y="1048"/>
                  </a:cubicBezTo>
                  <a:lnTo>
                    <a:pt x="0" y="20019"/>
                  </a:lnTo>
                  <a:cubicBezTo>
                    <a:pt x="0" y="20594"/>
                    <a:pt x="445" y="21067"/>
                    <a:pt x="1002" y="21067"/>
                  </a:cubicBezTo>
                  <a:lnTo>
                    <a:pt x="30187" y="21067"/>
                  </a:lnTo>
                  <a:cubicBezTo>
                    <a:pt x="30279" y="21067"/>
                    <a:pt x="30372" y="21049"/>
                    <a:pt x="30465" y="21021"/>
                  </a:cubicBezTo>
                  <a:lnTo>
                    <a:pt x="2041" y="21021"/>
                  </a:lnTo>
                  <a:cubicBezTo>
                    <a:pt x="1494" y="21021"/>
                    <a:pt x="1048" y="20548"/>
                    <a:pt x="1048" y="19973"/>
                  </a:cubicBezTo>
                  <a:lnTo>
                    <a:pt x="1048" y="1048"/>
                  </a:lnTo>
                  <a:cubicBezTo>
                    <a:pt x="1048" y="473"/>
                    <a:pt x="1484" y="9"/>
                    <a:pt x="2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6" name="Google Shape;2156;p43"/>
            <p:cNvSpPr/>
            <p:nvPr/>
          </p:nvSpPr>
          <p:spPr>
            <a:xfrm>
              <a:off x="937575" y="2670450"/>
              <a:ext cx="772775" cy="529475"/>
            </a:xfrm>
            <a:custGeom>
              <a:avLst/>
              <a:gdLst/>
              <a:ahLst/>
              <a:cxnLst/>
              <a:rect l="l" t="t" r="r" b="b"/>
              <a:pathLst>
                <a:path w="30911" h="21179" extrusionOk="0">
                  <a:moveTo>
                    <a:pt x="1633" y="112"/>
                  </a:moveTo>
                  <a:cubicBezTo>
                    <a:pt x="1281" y="297"/>
                    <a:pt x="1049" y="668"/>
                    <a:pt x="1049" y="1104"/>
                  </a:cubicBezTo>
                  <a:lnTo>
                    <a:pt x="1049" y="20029"/>
                  </a:lnTo>
                  <a:cubicBezTo>
                    <a:pt x="1049" y="20502"/>
                    <a:pt x="1327" y="20901"/>
                    <a:pt x="1726" y="21058"/>
                  </a:cubicBezTo>
                  <a:lnTo>
                    <a:pt x="1058" y="21058"/>
                  </a:lnTo>
                  <a:cubicBezTo>
                    <a:pt x="539" y="21058"/>
                    <a:pt x="112" y="20613"/>
                    <a:pt x="112" y="20075"/>
                  </a:cubicBezTo>
                  <a:lnTo>
                    <a:pt x="112" y="1104"/>
                  </a:lnTo>
                  <a:cubicBezTo>
                    <a:pt x="112" y="557"/>
                    <a:pt x="539" y="112"/>
                    <a:pt x="1058" y="112"/>
                  </a:cubicBezTo>
                  <a:close/>
                  <a:moveTo>
                    <a:pt x="1058" y="0"/>
                  </a:moveTo>
                  <a:cubicBezTo>
                    <a:pt x="474" y="0"/>
                    <a:pt x="1" y="492"/>
                    <a:pt x="1" y="1104"/>
                  </a:cubicBezTo>
                  <a:lnTo>
                    <a:pt x="1" y="20066"/>
                  </a:lnTo>
                  <a:cubicBezTo>
                    <a:pt x="1" y="20678"/>
                    <a:pt x="474" y="21179"/>
                    <a:pt x="1058" y="21179"/>
                  </a:cubicBezTo>
                  <a:lnTo>
                    <a:pt x="30243" y="21179"/>
                  </a:lnTo>
                  <a:cubicBezTo>
                    <a:pt x="30335" y="21179"/>
                    <a:pt x="30437" y="21160"/>
                    <a:pt x="30539" y="21133"/>
                  </a:cubicBezTo>
                  <a:lnTo>
                    <a:pt x="30910" y="21021"/>
                  </a:lnTo>
                  <a:lnTo>
                    <a:pt x="2097" y="21021"/>
                  </a:lnTo>
                  <a:cubicBezTo>
                    <a:pt x="1578" y="21021"/>
                    <a:pt x="1160" y="20576"/>
                    <a:pt x="1160" y="20029"/>
                  </a:cubicBezTo>
                  <a:lnTo>
                    <a:pt x="1160" y="1104"/>
                  </a:lnTo>
                  <a:cubicBezTo>
                    <a:pt x="1160" y="566"/>
                    <a:pt x="1578" y="121"/>
                    <a:pt x="2088" y="112"/>
                  </a:cubicBezTo>
                  <a:lnTo>
                    <a:pt x="20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7" name="Google Shape;2157;p43"/>
            <p:cNvSpPr/>
            <p:nvPr/>
          </p:nvSpPr>
          <p:spPr>
            <a:xfrm>
              <a:off x="1012725" y="2700375"/>
              <a:ext cx="688800" cy="404700"/>
            </a:xfrm>
            <a:custGeom>
              <a:avLst/>
              <a:gdLst/>
              <a:ahLst/>
              <a:cxnLst/>
              <a:rect l="l" t="t" r="r" b="b"/>
              <a:pathLst>
                <a:path w="27552" h="16188" extrusionOk="0">
                  <a:moveTo>
                    <a:pt x="325" y="0"/>
                  </a:moveTo>
                  <a:cubicBezTo>
                    <a:pt x="149" y="0"/>
                    <a:pt x="0" y="149"/>
                    <a:pt x="0" y="325"/>
                  </a:cubicBezTo>
                  <a:lnTo>
                    <a:pt x="0" y="4583"/>
                  </a:lnTo>
                  <a:lnTo>
                    <a:pt x="0" y="11986"/>
                  </a:lnTo>
                  <a:lnTo>
                    <a:pt x="0" y="16188"/>
                  </a:lnTo>
                  <a:lnTo>
                    <a:pt x="27552" y="16188"/>
                  </a:lnTo>
                  <a:lnTo>
                    <a:pt x="27552" y="325"/>
                  </a:lnTo>
                  <a:cubicBezTo>
                    <a:pt x="27552" y="149"/>
                    <a:pt x="27404" y="0"/>
                    <a:pt x="27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8" name="Google Shape;2158;p43"/>
            <p:cNvSpPr/>
            <p:nvPr/>
          </p:nvSpPr>
          <p:spPr>
            <a:xfrm>
              <a:off x="1011325" y="2698975"/>
              <a:ext cx="691600" cy="407500"/>
            </a:xfrm>
            <a:custGeom>
              <a:avLst/>
              <a:gdLst/>
              <a:ahLst/>
              <a:cxnLst/>
              <a:rect l="l" t="t" r="r" b="b"/>
              <a:pathLst>
                <a:path w="27664" h="16300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lnTo>
                    <a:pt x="0" y="4639"/>
                  </a:lnTo>
                  <a:cubicBezTo>
                    <a:pt x="0" y="4667"/>
                    <a:pt x="19" y="4694"/>
                    <a:pt x="56" y="4694"/>
                  </a:cubicBezTo>
                  <a:cubicBezTo>
                    <a:pt x="84" y="4694"/>
                    <a:pt x="112" y="4667"/>
                    <a:pt x="112" y="4639"/>
                  </a:cubicBezTo>
                  <a:lnTo>
                    <a:pt x="112" y="381"/>
                  </a:lnTo>
                  <a:cubicBezTo>
                    <a:pt x="112" y="232"/>
                    <a:pt x="232" y="112"/>
                    <a:pt x="381" y="112"/>
                  </a:cubicBezTo>
                  <a:lnTo>
                    <a:pt x="27283" y="112"/>
                  </a:lnTo>
                  <a:cubicBezTo>
                    <a:pt x="27432" y="112"/>
                    <a:pt x="27552" y="232"/>
                    <a:pt x="27552" y="381"/>
                  </a:cubicBezTo>
                  <a:lnTo>
                    <a:pt x="27552" y="16188"/>
                  </a:lnTo>
                  <a:lnTo>
                    <a:pt x="112" y="16188"/>
                  </a:lnTo>
                  <a:lnTo>
                    <a:pt x="112" y="12042"/>
                  </a:lnTo>
                  <a:cubicBezTo>
                    <a:pt x="112" y="12004"/>
                    <a:pt x="93" y="11977"/>
                    <a:pt x="56" y="11977"/>
                  </a:cubicBezTo>
                  <a:cubicBezTo>
                    <a:pt x="28" y="11977"/>
                    <a:pt x="0" y="12004"/>
                    <a:pt x="0" y="12042"/>
                  </a:cubicBezTo>
                  <a:lnTo>
                    <a:pt x="0" y="16244"/>
                  </a:lnTo>
                  <a:cubicBezTo>
                    <a:pt x="0" y="16281"/>
                    <a:pt x="28" y="16299"/>
                    <a:pt x="56" y="16299"/>
                  </a:cubicBezTo>
                  <a:lnTo>
                    <a:pt x="27608" y="16299"/>
                  </a:lnTo>
                  <a:cubicBezTo>
                    <a:pt x="27636" y="16299"/>
                    <a:pt x="27664" y="16281"/>
                    <a:pt x="27664" y="16244"/>
                  </a:cubicBezTo>
                  <a:lnTo>
                    <a:pt x="27664" y="381"/>
                  </a:lnTo>
                  <a:cubicBezTo>
                    <a:pt x="27664" y="167"/>
                    <a:pt x="27497" y="0"/>
                    <a:pt x="27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9" name="Google Shape;2159;p43"/>
            <p:cNvSpPr/>
            <p:nvPr/>
          </p:nvSpPr>
          <p:spPr>
            <a:xfrm>
              <a:off x="1011325" y="2862250"/>
              <a:ext cx="2800" cy="82125"/>
            </a:xfrm>
            <a:custGeom>
              <a:avLst/>
              <a:gdLst/>
              <a:ahLst/>
              <a:cxnLst/>
              <a:rect l="l" t="t" r="r" b="b"/>
              <a:pathLst>
                <a:path w="112" h="3285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lnTo>
                    <a:pt x="0" y="3228"/>
                  </a:lnTo>
                  <a:cubicBezTo>
                    <a:pt x="0" y="3256"/>
                    <a:pt x="19" y="3284"/>
                    <a:pt x="56" y="3284"/>
                  </a:cubicBezTo>
                  <a:cubicBezTo>
                    <a:pt x="84" y="3284"/>
                    <a:pt x="112" y="3256"/>
                    <a:pt x="112" y="3228"/>
                  </a:cubicBezTo>
                  <a:lnTo>
                    <a:pt x="112" y="65"/>
                  </a:lnTo>
                  <a:cubicBezTo>
                    <a:pt x="112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0" name="Google Shape;2160;p43"/>
            <p:cNvSpPr/>
            <p:nvPr/>
          </p:nvSpPr>
          <p:spPr>
            <a:xfrm>
              <a:off x="968425" y="3105050"/>
              <a:ext cx="773475" cy="89775"/>
            </a:xfrm>
            <a:custGeom>
              <a:avLst/>
              <a:gdLst/>
              <a:ahLst/>
              <a:cxnLst/>
              <a:rect l="l" t="t" r="r" b="b"/>
              <a:pathLst>
                <a:path w="30939" h="3591" extrusionOk="0">
                  <a:moveTo>
                    <a:pt x="0" y="1"/>
                  </a:moveTo>
                  <a:lnTo>
                    <a:pt x="0" y="2617"/>
                  </a:lnTo>
                  <a:cubicBezTo>
                    <a:pt x="0" y="3155"/>
                    <a:pt x="446" y="3591"/>
                    <a:pt x="993" y="3591"/>
                  </a:cubicBezTo>
                  <a:lnTo>
                    <a:pt x="29945" y="3591"/>
                  </a:lnTo>
                  <a:cubicBezTo>
                    <a:pt x="30493" y="3591"/>
                    <a:pt x="30938" y="3155"/>
                    <a:pt x="30938" y="2617"/>
                  </a:cubicBezTo>
                  <a:lnTo>
                    <a:pt x="30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1" name="Google Shape;2161;p43"/>
            <p:cNvSpPr/>
            <p:nvPr/>
          </p:nvSpPr>
          <p:spPr>
            <a:xfrm>
              <a:off x="967025" y="3103675"/>
              <a:ext cx="776250" cy="92550"/>
            </a:xfrm>
            <a:custGeom>
              <a:avLst/>
              <a:gdLst/>
              <a:ahLst/>
              <a:cxnLst/>
              <a:rect l="l" t="t" r="r" b="b"/>
              <a:pathLst>
                <a:path w="31050" h="3702" extrusionOk="0">
                  <a:moveTo>
                    <a:pt x="30929" y="111"/>
                  </a:moveTo>
                  <a:lnTo>
                    <a:pt x="30929" y="2672"/>
                  </a:lnTo>
                  <a:cubicBezTo>
                    <a:pt x="30929" y="3173"/>
                    <a:pt x="30512" y="3581"/>
                    <a:pt x="30001" y="3581"/>
                  </a:cubicBezTo>
                  <a:lnTo>
                    <a:pt x="1049" y="3581"/>
                  </a:lnTo>
                  <a:cubicBezTo>
                    <a:pt x="529" y="3581"/>
                    <a:pt x="112" y="3173"/>
                    <a:pt x="112" y="2672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lnTo>
                    <a:pt x="1" y="2672"/>
                  </a:lnTo>
                  <a:cubicBezTo>
                    <a:pt x="1" y="3238"/>
                    <a:pt x="464" y="3702"/>
                    <a:pt x="1049" y="3702"/>
                  </a:cubicBezTo>
                  <a:lnTo>
                    <a:pt x="30001" y="3702"/>
                  </a:lnTo>
                  <a:cubicBezTo>
                    <a:pt x="30577" y="3702"/>
                    <a:pt x="31050" y="3238"/>
                    <a:pt x="31050" y="2672"/>
                  </a:cubicBezTo>
                  <a:lnTo>
                    <a:pt x="31050" y="56"/>
                  </a:lnTo>
                  <a:cubicBezTo>
                    <a:pt x="31050" y="28"/>
                    <a:pt x="31022" y="0"/>
                    <a:pt x="309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2" name="Google Shape;2162;p43"/>
            <p:cNvSpPr/>
            <p:nvPr/>
          </p:nvSpPr>
          <p:spPr>
            <a:xfrm>
              <a:off x="1330450" y="3129400"/>
              <a:ext cx="45250" cy="45250"/>
            </a:xfrm>
            <a:custGeom>
              <a:avLst/>
              <a:gdLst/>
              <a:ahLst/>
              <a:cxnLst/>
              <a:rect l="l" t="t" r="r" b="b"/>
              <a:pathLst>
                <a:path w="1810" h="1810" extrusionOk="0">
                  <a:moveTo>
                    <a:pt x="900" y="112"/>
                  </a:moveTo>
                  <a:cubicBezTo>
                    <a:pt x="1336" y="112"/>
                    <a:pt x="1689" y="465"/>
                    <a:pt x="1689" y="901"/>
                  </a:cubicBezTo>
                  <a:cubicBezTo>
                    <a:pt x="1689" y="1337"/>
                    <a:pt x="1336" y="1689"/>
                    <a:pt x="900" y="1689"/>
                  </a:cubicBezTo>
                  <a:cubicBezTo>
                    <a:pt x="473" y="1689"/>
                    <a:pt x="112" y="1337"/>
                    <a:pt x="112" y="901"/>
                  </a:cubicBezTo>
                  <a:cubicBezTo>
                    <a:pt x="112" y="465"/>
                    <a:pt x="473" y="112"/>
                    <a:pt x="900" y="112"/>
                  </a:cubicBezTo>
                  <a:close/>
                  <a:moveTo>
                    <a:pt x="900" y="1"/>
                  </a:moveTo>
                  <a:cubicBezTo>
                    <a:pt x="408" y="1"/>
                    <a:pt x="0" y="409"/>
                    <a:pt x="0" y="901"/>
                  </a:cubicBezTo>
                  <a:cubicBezTo>
                    <a:pt x="0" y="1402"/>
                    <a:pt x="408" y="1810"/>
                    <a:pt x="900" y="1810"/>
                  </a:cubicBezTo>
                  <a:cubicBezTo>
                    <a:pt x="1401" y="1810"/>
                    <a:pt x="1809" y="1402"/>
                    <a:pt x="1809" y="901"/>
                  </a:cubicBezTo>
                  <a:cubicBezTo>
                    <a:pt x="1809" y="400"/>
                    <a:pt x="1401" y="1"/>
                    <a:pt x="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3" name="Google Shape;2163;p43"/>
            <p:cNvSpPr/>
            <p:nvPr/>
          </p:nvSpPr>
          <p:spPr>
            <a:xfrm>
              <a:off x="1348075" y="2680875"/>
              <a:ext cx="10000" cy="9775"/>
            </a:xfrm>
            <a:custGeom>
              <a:avLst/>
              <a:gdLst/>
              <a:ahLst/>
              <a:cxnLst/>
              <a:rect l="l" t="t" r="r" b="b"/>
              <a:pathLst>
                <a:path w="400" h="391" extrusionOk="0">
                  <a:moveTo>
                    <a:pt x="195" y="1"/>
                  </a:moveTo>
                  <a:cubicBezTo>
                    <a:pt x="93" y="1"/>
                    <a:pt x="0" y="94"/>
                    <a:pt x="0" y="196"/>
                  </a:cubicBezTo>
                  <a:cubicBezTo>
                    <a:pt x="0" y="307"/>
                    <a:pt x="93" y="390"/>
                    <a:pt x="195" y="390"/>
                  </a:cubicBezTo>
                  <a:cubicBezTo>
                    <a:pt x="306" y="390"/>
                    <a:pt x="399" y="307"/>
                    <a:pt x="399" y="196"/>
                  </a:cubicBezTo>
                  <a:cubicBezTo>
                    <a:pt x="399" y="94"/>
                    <a:pt x="306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4" name="Google Shape;2164;p43"/>
            <p:cNvSpPr/>
            <p:nvPr/>
          </p:nvSpPr>
          <p:spPr>
            <a:xfrm>
              <a:off x="1346675" y="2679500"/>
              <a:ext cx="12775" cy="12775"/>
            </a:xfrm>
            <a:custGeom>
              <a:avLst/>
              <a:gdLst/>
              <a:ahLst/>
              <a:cxnLst/>
              <a:rect l="l" t="t" r="r" b="b"/>
              <a:pathLst>
                <a:path w="511" h="511" extrusionOk="0">
                  <a:moveTo>
                    <a:pt x="251" y="112"/>
                  </a:moveTo>
                  <a:cubicBezTo>
                    <a:pt x="335" y="112"/>
                    <a:pt x="390" y="176"/>
                    <a:pt x="390" y="251"/>
                  </a:cubicBezTo>
                  <a:cubicBezTo>
                    <a:pt x="390" y="334"/>
                    <a:pt x="335" y="390"/>
                    <a:pt x="251" y="390"/>
                  </a:cubicBezTo>
                  <a:cubicBezTo>
                    <a:pt x="177" y="390"/>
                    <a:pt x="121" y="334"/>
                    <a:pt x="121" y="251"/>
                  </a:cubicBezTo>
                  <a:cubicBezTo>
                    <a:pt x="121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0"/>
                    <a:pt x="112" y="510"/>
                    <a:pt x="251" y="510"/>
                  </a:cubicBezTo>
                  <a:cubicBezTo>
                    <a:pt x="390" y="510"/>
                    <a:pt x="511" y="390"/>
                    <a:pt x="511" y="251"/>
                  </a:cubicBezTo>
                  <a:cubicBezTo>
                    <a:pt x="511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5" name="Google Shape;2165;p43"/>
            <p:cNvSpPr/>
            <p:nvPr/>
          </p:nvSpPr>
          <p:spPr>
            <a:xfrm>
              <a:off x="1345975" y="2836725"/>
              <a:ext cx="3050" cy="37375"/>
            </a:xfrm>
            <a:custGeom>
              <a:avLst/>
              <a:gdLst/>
              <a:ahLst/>
              <a:cxnLst/>
              <a:rect l="l" t="t" r="r" b="b"/>
              <a:pathLst>
                <a:path w="122" h="1495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lnTo>
                    <a:pt x="1" y="1439"/>
                  </a:lnTo>
                  <a:cubicBezTo>
                    <a:pt x="1" y="1466"/>
                    <a:pt x="29" y="1494"/>
                    <a:pt x="66" y="1494"/>
                  </a:cubicBezTo>
                  <a:cubicBezTo>
                    <a:pt x="94" y="1494"/>
                    <a:pt x="121" y="1466"/>
                    <a:pt x="121" y="1439"/>
                  </a:cubicBezTo>
                  <a:lnTo>
                    <a:pt x="121" y="66"/>
                  </a:lnTo>
                  <a:cubicBezTo>
                    <a:pt x="121" y="29"/>
                    <a:pt x="94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6" name="Google Shape;2166;p43"/>
            <p:cNvSpPr/>
            <p:nvPr/>
          </p:nvSpPr>
          <p:spPr>
            <a:xfrm>
              <a:off x="1345750" y="2953850"/>
              <a:ext cx="3050" cy="47575"/>
            </a:xfrm>
            <a:custGeom>
              <a:avLst/>
              <a:gdLst/>
              <a:ahLst/>
              <a:cxnLst/>
              <a:rect l="l" t="t" r="r" b="b"/>
              <a:pathLst>
                <a:path w="122" h="1903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847"/>
                  </a:lnTo>
                  <a:cubicBezTo>
                    <a:pt x="0" y="1874"/>
                    <a:pt x="28" y="1902"/>
                    <a:pt x="56" y="1902"/>
                  </a:cubicBezTo>
                  <a:cubicBezTo>
                    <a:pt x="93" y="1902"/>
                    <a:pt x="121" y="1884"/>
                    <a:pt x="121" y="1847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7" name="Google Shape;2167;p43"/>
            <p:cNvSpPr/>
            <p:nvPr/>
          </p:nvSpPr>
          <p:spPr>
            <a:xfrm>
              <a:off x="1144450" y="3030625"/>
              <a:ext cx="37125" cy="2800"/>
            </a:xfrm>
            <a:custGeom>
              <a:avLst/>
              <a:gdLst/>
              <a:ahLst/>
              <a:cxnLst/>
              <a:rect l="l" t="t" r="r" b="b"/>
              <a:pathLst>
                <a:path w="1485" h="112" extrusionOk="0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1"/>
                    <a:pt x="56" y="111"/>
                  </a:cubicBezTo>
                  <a:lnTo>
                    <a:pt x="1429" y="111"/>
                  </a:lnTo>
                  <a:cubicBezTo>
                    <a:pt x="1457" y="111"/>
                    <a:pt x="1485" y="84"/>
                    <a:pt x="1485" y="56"/>
                  </a:cubicBezTo>
                  <a:cubicBezTo>
                    <a:pt x="1485" y="19"/>
                    <a:pt x="145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8" name="Google Shape;2168;p43"/>
            <p:cNvSpPr/>
            <p:nvPr/>
          </p:nvSpPr>
          <p:spPr>
            <a:xfrm>
              <a:off x="1069300" y="2755800"/>
              <a:ext cx="323775" cy="82125"/>
            </a:xfrm>
            <a:custGeom>
              <a:avLst/>
              <a:gdLst/>
              <a:ahLst/>
              <a:cxnLst/>
              <a:rect l="l" t="t" r="r" b="b"/>
              <a:pathLst>
                <a:path w="12951" h="3285" extrusionOk="0">
                  <a:moveTo>
                    <a:pt x="12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3154"/>
                  </a:lnTo>
                  <a:cubicBezTo>
                    <a:pt x="1" y="3228"/>
                    <a:pt x="56" y="3284"/>
                    <a:pt x="121" y="3284"/>
                  </a:cubicBezTo>
                  <a:lnTo>
                    <a:pt x="12830" y="3284"/>
                  </a:lnTo>
                  <a:cubicBezTo>
                    <a:pt x="12895" y="3284"/>
                    <a:pt x="12951" y="3228"/>
                    <a:pt x="12951" y="3154"/>
                  </a:cubicBezTo>
                  <a:lnTo>
                    <a:pt x="12951" y="121"/>
                  </a:lnTo>
                  <a:cubicBezTo>
                    <a:pt x="12951" y="56"/>
                    <a:pt x="12895" y="0"/>
                    <a:pt x="128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9" name="Google Shape;2169;p43"/>
            <p:cNvSpPr/>
            <p:nvPr/>
          </p:nvSpPr>
          <p:spPr>
            <a:xfrm>
              <a:off x="1067925" y="2754400"/>
              <a:ext cx="326775" cy="84900"/>
            </a:xfrm>
            <a:custGeom>
              <a:avLst/>
              <a:gdLst/>
              <a:ahLst/>
              <a:cxnLst/>
              <a:rect l="l" t="t" r="r" b="b"/>
              <a:pathLst>
                <a:path w="13071" h="3396" extrusionOk="0">
                  <a:moveTo>
                    <a:pt x="12885" y="112"/>
                  </a:moveTo>
                  <a:cubicBezTo>
                    <a:pt x="12922" y="112"/>
                    <a:pt x="12950" y="140"/>
                    <a:pt x="12950" y="177"/>
                  </a:cubicBezTo>
                  <a:lnTo>
                    <a:pt x="12950" y="3210"/>
                  </a:lnTo>
                  <a:cubicBezTo>
                    <a:pt x="12950" y="3247"/>
                    <a:pt x="12922" y="3275"/>
                    <a:pt x="12885" y="3275"/>
                  </a:cubicBezTo>
                  <a:lnTo>
                    <a:pt x="176" y="3275"/>
                  </a:lnTo>
                  <a:cubicBezTo>
                    <a:pt x="139" y="3275"/>
                    <a:pt x="111" y="3247"/>
                    <a:pt x="111" y="3210"/>
                  </a:cubicBezTo>
                  <a:lnTo>
                    <a:pt x="111" y="177"/>
                  </a:lnTo>
                  <a:cubicBezTo>
                    <a:pt x="111" y="140"/>
                    <a:pt x="139" y="112"/>
                    <a:pt x="176" y="112"/>
                  </a:cubicBezTo>
                  <a:close/>
                  <a:moveTo>
                    <a:pt x="176" y="1"/>
                  </a:moveTo>
                  <a:cubicBezTo>
                    <a:pt x="74" y="1"/>
                    <a:pt x="0" y="75"/>
                    <a:pt x="0" y="177"/>
                  </a:cubicBezTo>
                  <a:lnTo>
                    <a:pt x="0" y="3210"/>
                  </a:lnTo>
                  <a:cubicBezTo>
                    <a:pt x="0" y="3312"/>
                    <a:pt x="74" y="3396"/>
                    <a:pt x="176" y="3396"/>
                  </a:cubicBezTo>
                  <a:lnTo>
                    <a:pt x="12885" y="3396"/>
                  </a:lnTo>
                  <a:cubicBezTo>
                    <a:pt x="12987" y="3396"/>
                    <a:pt x="13071" y="3312"/>
                    <a:pt x="13071" y="3210"/>
                  </a:cubicBezTo>
                  <a:lnTo>
                    <a:pt x="13071" y="177"/>
                  </a:lnTo>
                  <a:cubicBezTo>
                    <a:pt x="13071" y="75"/>
                    <a:pt x="12987" y="1"/>
                    <a:pt x="12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0" name="Google Shape;2170;p43"/>
            <p:cNvSpPr/>
            <p:nvPr/>
          </p:nvSpPr>
          <p:spPr>
            <a:xfrm>
              <a:off x="1070000" y="2873150"/>
              <a:ext cx="80725" cy="80725"/>
            </a:xfrm>
            <a:custGeom>
              <a:avLst/>
              <a:gdLst/>
              <a:ahLst/>
              <a:cxnLst/>
              <a:rect l="l" t="t" r="r" b="b"/>
              <a:pathLst>
                <a:path w="3229" h="3229" extrusionOk="0">
                  <a:moveTo>
                    <a:pt x="12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3099"/>
                  </a:lnTo>
                  <a:cubicBezTo>
                    <a:pt x="1" y="3173"/>
                    <a:pt x="56" y="3228"/>
                    <a:pt x="121" y="3228"/>
                  </a:cubicBezTo>
                  <a:lnTo>
                    <a:pt x="3099" y="3228"/>
                  </a:lnTo>
                  <a:cubicBezTo>
                    <a:pt x="3173" y="3228"/>
                    <a:pt x="3229" y="3173"/>
                    <a:pt x="3229" y="3099"/>
                  </a:cubicBezTo>
                  <a:lnTo>
                    <a:pt x="3229" y="121"/>
                  </a:lnTo>
                  <a:cubicBezTo>
                    <a:pt x="3229" y="56"/>
                    <a:pt x="3173" y="0"/>
                    <a:pt x="30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1" name="Google Shape;2171;p43"/>
            <p:cNvSpPr/>
            <p:nvPr/>
          </p:nvSpPr>
          <p:spPr>
            <a:xfrm>
              <a:off x="1068600" y="2871750"/>
              <a:ext cx="83525" cy="83525"/>
            </a:xfrm>
            <a:custGeom>
              <a:avLst/>
              <a:gdLst/>
              <a:ahLst/>
              <a:cxnLst/>
              <a:rect l="l" t="t" r="r" b="b"/>
              <a:pathLst>
                <a:path w="3341" h="3341" extrusionOk="0">
                  <a:moveTo>
                    <a:pt x="3155" y="112"/>
                  </a:moveTo>
                  <a:cubicBezTo>
                    <a:pt x="3192" y="112"/>
                    <a:pt x="3220" y="140"/>
                    <a:pt x="3220" y="177"/>
                  </a:cubicBezTo>
                  <a:lnTo>
                    <a:pt x="3220" y="3155"/>
                  </a:lnTo>
                  <a:cubicBezTo>
                    <a:pt x="3220" y="3192"/>
                    <a:pt x="3192" y="3220"/>
                    <a:pt x="3155" y="3220"/>
                  </a:cubicBezTo>
                  <a:lnTo>
                    <a:pt x="177" y="3220"/>
                  </a:lnTo>
                  <a:cubicBezTo>
                    <a:pt x="140" y="3220"/>
                    <a:pt x="112" y="3192"/>
                    <a:pt x="112" y="3155"/>
                  </a:cubicBezTo>
                  <a:lnTo>
                    <a:pt x="112" y="177"/>
                  </a:lnTo>
                  <a:cubicBezTo>
                    <a:pt x="112" y="140"/>
                    <a:pt x="140" y="112"/>
                    <a:pt x="177" y="112"/>
                  </a:cubicBezTo>
                  <a:close/>
                  <a:moveTo>
                    <a:pt x="177" y="1"/>
                  </a:moveTo>
                  <a:cubicBezTo>
                    <a:pt x="75" y="1"/>
                    <a:pt x="1" y="84"/>
                    <a:pt x="1" y="177"/>
                  </a:cubicBezTo>
                  <a:lnTo>
                    <a:pt x="1" y="3155"/>
                  </a:lnTo>
                  <a:cubicBezTo>
                    <a:pt x="1" y="3257"/>
                    <a:pt x="75" y="3340"/>
                    <a:pt x="177" y="3340"/>
                  </a:cubicBezTo>
                  <a:lnTo>
                    <a:pt x="3155" y="3340"/>
                  </a:lnTo>
                  <a:cubicBezTo>
                    <a:pt x="3257" y="3340"/>
                    <a:pt x="3340" y="3257"/>
                    <a:pt x="3340" y="3155"/>
                  </a:cubicBezTo>
                  <a:lnTo>
                    <a:pt x="3340" y="177"/>
                  </a:lnTo>
                  <a:cubicBezTo>
                    <a:pt x="3340" y="84"/>
                    <a:pt x="3257" y="1"/>
                    <a:pt x="3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2" name="Google Shape;2172;p43"/>
            <p:cNvSpPr/>
            <p:nvPr/>
          </p:nvSpPr>
          <p:spPr>
            <a:xfrm>
              <a:off x="1190825" y="2873150"/>
              <a:ext cx="80725" cy="80725"/>
            </a:xfrm>
            <a:custGeom>
              <a:avLst/>
              <a:gdLst/>
              <a:ahLst/>
              <a:cxnLst/>
              <a:rect l="l" t="t" r="r" b="b"/>
              <a:pathLst>
                <a:path w="3229" h="3229" extrusionOk="0">
                  <a:moveTo>
                    <a:pt x="13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3099"/>
                  </a:lnTo>
                  <a:cubicBezTo>
                    <a:pt x="1" y="3173"/>
                    <a:pt x="56" y="3228"/>
                    <a:pt x="131" y="3228"/>
                  </a:cubicBezTo>
                  <a:lnTo>
                    <a:pt x="3108" y="3228"/>
                  </a:lnTo>
                  <a:cubicBezTo>
                    <a:pt x="3173" y="3228"/>
                    <a:pt x="3229" y="3173"/>
                    <a:pt x="3229" y="3099"/>
                  </a:cubicBezTo>
                  <a:lnTo>
                    <a:pt x="3229" y="121"/>
                  </a:lnTo>
                  <a:cubicBezTo>
                    <a:pt x="3229" y="56"/>
                    <a:pt x="3173" y="0"/>
                    <a:pt x="3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3" name="Google Shape;2173;p43"/>
            <p:cNvSpPr/>
            <p:nvPr/>
          </p:nvSpPr>
          <p:spPr>
            <a:xfrm>
              <a:off x="1189450" y="2871750"/>
              <a:ext cx="83500" cy="83525"/>
            </a:xfrm>
            <a:custGeom>
              <a:avLst/>
              <a:gdLst/>
              <a:ahLst/>
              <a:cxnLst/>
              <a:rect l="l" t="t" r="r" b="b"/>
              <a:pathLst>
                <a:path w="3340" h="3341" extrusionOk="0">
                  <a:moveTo>
                    <a:pt x="3163" y="112"/>
                  </a:moveTo>
                  <a:cubicBezTo>
                    <a:pt x="3200" y="112"/>
                    <a:pt x="3228" y="140"/>
                    <a:pt x="3228" y="177"/>
                  </a:cubicBezTo>
                  <a:lnTo>
                    <a:pt x="3228" y="3155"/>
                  </a:lnTo>
                  <a:cubicBezTo>
                    <a:pt x="3228" y="3192"/>
                    <a:pt x="3200" y="3220"/>
                    <a:pt x="3163" y="3220"/>
                  </a:cubicBezTo>
                  <a:lnTo>
                    <a:pt x="186" y="3220"/>
                  </a:lnTo>
                  <a:cubicBezTo>
                    <a:pt x="148" y="3220"/>
                    <a:pt x="121" y="3192"/>
                    <a:pt x="121" y="3155"/>
                  </a:cubicBezTo>
                  <a:lnTo>
                    <a:pt x="121" y="177"/>
                  </a:lnTo>
                  <a:cubicBezTo>
                    <a:pt x="121" y="140"/>
                    <a:pt x="148" y="112"/>
                    <a:pt x="186" y="112"/>
                  </a:cubicBezTo>
                  <a:close/>
                  <a:moveTo>
                    <a:pt x="186" y="1"/>
                  </a:moveTo>
                  <a:cubicBezTo>
                    <a:pt x="83" y="1"/>
                    <a:pt x="0" y="84"/>
                    <a:pt x="0" y="177"/>
                  </a:cubicBezTo>
                  <a:lnTo>
                    <a:pt x="0" y="3155"/>
                  </a:lnTo>
                  <a:cubicBezTo>
                    <a:pt x="0" y="3257"/>
                    <a:pt x="83" y="3340"/>
                    <a:pt x="186" y="3340"/>
                  </a:cubicBezTo>
                  <a:lnTo>
                    <a:pt x="3163" y="3340"/>
                  </a:lnTo>
                  <a:cubicBezTo>
                    <a:pt x="3256" y="3340"/>
                    <a:pt x="3340" y="3257"/>
                    <a:pt x="3340" y="3155"/>
                  </a:cubicBezTo>
                  <a:lnTo>
                    <a:pt x="3340" y="177"/>
                  </a:lnTo>
                  <a:cubicBezTo>
                    <a:pt x="3340" y="84"/>
                    <a:pt x="3256" y="1"/>
                    <a:pt x="3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4" name="Google Shape;2174;p43"/>
            <p:cNvSpPr/>
            <p:nvPr/>
          </p:nvSpPr>
          <p:spPr>
            <a:xfrm>
              <a:off x="1309350" y="2873150"/>
              <a:ext cx="80500" cy="80725"/>
            </a:xfrm>
            <a:custGeom>
              <a:avLst/>
              <a:gdLst/>
              <a:ahLst/>
              <a:cxnLst/>
              <a:rect l="l" t="t" r="r" b="b"/>
              <a:pathLst>
                <a:path w="3220" h="3229" extrusionOk="0">
                  <a:moveTo>
                    <a:pt x="121" y="0"/>
                  </a:moveTo>
                  <a:cubicBezTo>
                    <a:pt x="56" y="0"/>
                    <a:pt x="0" y="56"/>
                    <a:pt x="0" y="121"/>
                  </a:cubicBezTo>
                  <a:lnTo>
                    <a:pt x="0" y="3099"/>
                  </a:lnTo>
                  <a:cubicBezTo>
                    <a:pt x="0" y="3173"/>
                    <a:pt x="56" y="3228"/>
                    <a:pt x="121" y="3228"/>
                  </a:cubicBezTo>
                  <a:lnTo>
                    <a:pt x="3098" y="3228"/>
                  </a:lnTo>
                  <a:cubicBezTo>
                    <a:pt x="3173" y="3228"/>
                    <a:pt x="3219" y="3173"/>
                    <a:pt x="3219" y="3099"/>
                  </a:cubicBezTo>
                  <a:lnTo>
                    <a:pt x="3219" y="121"/>
                  </a:lnTo>
                  <a:cubicBezTo>
                    <a:pt x="3219" y="56"/>
                    <a:pt x="3173" y="0"/>
                    <a:pt x="30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5" name="Google Shape;2175;p43"/>
            <p:cNvSpPr/>
            <p:nvPr/>
          </p:nvSpPr>
          <p:spPr>
            <a:xfrm>
              <a:off x="1307950" y="2871750"/>
              <a:ext cx="83500" cy="83525"/>
            </a:xfrm>
            <a:custGeom>
              <a:avLst/>
              <a:gdLst/>
              <a:ahLst/>
              <a:cxnLst/>
              <a:rect l="l" t="t" r="r" b="b"/>
              <a:pathLst>
                <a:path w="3340" h="3341" extrusionOk="0">
                  <a:moveTo>
                    <a:pt x="3154" y="112"/>
                  </a:moveTo>
                  <a:cubicBezTo>
                    <a:pt x="3192" y="112"/>
                    <a:pt x="3219" y="140"/>
                    <a:pt x="3219" y="177"/>
                  </a:cubicBezTo>
                  <a:lnTo>
                    <a:pt x="3219" y="3155"/>
                  </a:lnTo>
                  <a:cubicBezTo>
                    <a:pt x="3219" y="3192"/>
                    <a:pt x="3192" y="3220"/>
                    <a:pt x="3154" y="3220"/>
                  </a:cubicBezTo>
                  <a:lnTo>
                    <a:pt x="177" y="3220"/>
                  </a:lnTo>
                  <a:cubicBezTo>
                    <a:pt x="140" y="3220"/>
                    <a:pt x="112" y="3192"/>
                    <a:pt x="112" y="3155"/>
                  </a:cubicBezTo>
                  <a:lnTo>
                    <a:pt x="112" y="177"/>
                  </a:lnTo>
                  <a:cubicBezTo>
                    <a:pt x="112" y="140"/>
                    <a:pt x="140" y="112"/>
                    <a:pt x="177" y="112"/>
                  </a:cubicBezTo>
                  <a:close/>
                  <a:moveTo>
                    <a:pt x="177" y="1"/>
                  </a:moveTo>
                  <a:cubicBezTo>
                    <a:pt x="75" y="1"/>
                    <a:pt x="0" y="84"/>
                    <a:pt x="0" y="177"/>
                  </a:cubicBezTo>
                  <a:lnTo>
                    <a:pt x="0" y="3155"/>
                  </a:lnTo>
                  <a:cubicBezTo>
                    <a:pt x="0" y="3257"/>
                    <a:pt x="75" y="3340"/>
                    <a:pt x="177" y="3340"/>
                  </a:cubicBezTo>
                  <a:lnTo>
                    <a:pt x="3154" y="3340"/>
                  </a:lnTo>
                  <a:cubicBezTo>
                    <a:pt x="3257" y="3340"/>
                    <a:pt x="3340" y="3257"/>
                    <a:pt x="3340" y="3155"/>
                  </a:cubicBezTo>
                  <a:lnTo>
                    <a:pt x="3340" y="177"/>
                  </a:lnTo>
                  <a:cubicBezTo>
                    <a:pt x="3340" y="84"/>
                    <a:pt x="3257" y="1"/>
                    <a:pt x="3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6" name="Google Shape;2176;p43"/>
            <p:cNvSpPr/>
            <p:nvPr/>
          </p:nvSpPr>
          <p:spPr>
            <a:xfrm>
              <a:off x="1180850" y="3001400"/>
              <a:ext cx="207375" cy="61700"/>
            </a:xfrm>
            <a:custGeom>
              <a:avLst/>
              <a:gdLst/>
              <a:ahLst/>
              <a:cxnLst/>
              <a:rect l="l" t="t" r="r" b="b"/>
              <a:pathLst>
                <a:path w="8295" h="2468" extrusionOk="0">
                  <a:moveTo>
                    <a:pt x="1235" y="0"/>
                  </a:moveTo>
                  <a:cubicBezTo>
                    <a:pt x="557" y="0"/>
                    <a:pt x="1" y="547"/>
                    <a:pt x="1" y="1234"/>
                  </a:cubicBezTo>
                  <a:cubicBezTo>
                    <a:pt x="1" y="1920"/>
                    <a:pt x="557" y="2468"/>
                    <a:pt x="1235" y="2468"/>
                  </a:cubicBezTo>
                  <a:lnTo>
                    <a:pt x="7051" y="2468"/>
                  </a:lnTo>
                  <a:cubicBezTo>
                    <a:pt x="7738" y="2468"/>
                    <a:pt x="8294" y="1920"/>
                    <a:pt x="8294" y="1234"/>
                  </a:cubicBezTo>
                  <a:cubicBezTo>
                    <a:pt x="8294" y="547"/>
                    <a:pt x="7738" y="0"/>
                    <a:pt x="70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7" name="Google Shape;2177;p43"/>
            <p:cNvSpPr/>
            <p:nvPr/>
          </p:nvSpPr>
          <p:spPr>
            <a:xfrm>
              <a:off x="1179475" y="2999775"/>
              <a:ext cx="210125" cy="64950"/>
            </a:xfrm>
            <a:custGeom>
              <a:avLst/>
              <a:gdLst/>
              <a:ahLst/>
              <a:cxnLst/>
              <a:rect l="l" t="t" r="r" b="b"/>
              <a:pathLst>
                <a:path w="8405" h="2598" extrusionOk="0">
                  <a:moveTo>
                    <a:pt x="7106" y="121"/>
                  </a:moveTo>
                  <a:cubicBezTo>
                    <a:pt x="7755" y="121"/>
                    <a:pt x="8284" y="650"/>
                    <a:pt x="8284" y="1299"/>
                  </a:cubicBezTo>
                  <a:cubicBezTo>
                    <a:pt x="8284" y="1948"/>
                    <a:pt x="7755" y="2477"/>
                    <a:pt x="7106" y="2477"/>
                  </a:cubicBezTo>
                  <a:lnTo>
                    <a:pt x="1290" y="2477"/>
                  </a:lnTo>
                  <a:cubicBezTo>
                    <a:pt x="640" y="2477"/>
                    <a:pt x="111" y="1948"/>
                    <a:pt x="111" y="1299"/>
                  </a:cubicBezTo>
                  <a:cubicBezTo>
                    <a:pt x="111" y="650"/>
                    <a:pt x="640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5"/>
                    <a:pt x="0" y="1299"/>
                  </a:cubicBezTo>
                  <a:cubicBezTo>
                    <a:pt x="0" y="2013"/>
                    <a:pt x="575" y="2598"/>
                    <a:pt x="1290" y="2598"/>
                  </a:cubicBezTo>
                  <a:lnTo>
                    <a:pt x="7106" y="2598"/>
                  </a:lnTo>
                  <a:cubicBezTo>
                    <a:pt x="7820" y="2598"/>
                    <a:pt x="8405" y="2013"/>
                    <a:pt x="8405" y="1299"/>
                  </a:cubicBezTo>
                  <a:cubicBezTo>
                    <a:pt x="8405" y="585"/>
                    <a:pt x="7820" y="0"/>
                    <a:pt x="7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8" name="Google Shape;2178;p43"/>
            <p:cNvSpPr/>
            <p:nvPr/>
          </p:nvSpPr>
          <p:spPr>
            <a:xfrm>
              <a:off x="1458450" y="2935300"/>
              <a:ext cx="70075" cy="2800"/>
            </a:xfrm>
            <a:custGeom>
              <a:avLst/>
              <a:gdLst/>
              <a:ahLst/>
              <a:cxnLst/>
              <a:rect l="l" t="t" r="r" b="b"/>
              <a:pathLst>
                <a:path w="2803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747" y="112"/>
                  </a:lnTo>
                  <a:cubicBezTo>
                    <a:pt x="2775" y="112"/>
                    <a:pt x="2803" y="93"/>
                    <a:pt x="2803" y="56"/>
                  </a:cubicBezTo>
                  <a:cubicBezTo>
                    <a:pt x="2803" y="28"/>
                    <a:pt x="2775" y="0"/>
                    <a:pt x="2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9" name="Google Shape;2179;p43"/>
            <p:cNvSpPr/>
            <p:nvPr/>
          </p:nvSpPr>
          <p:spPr>
            <a:xfrm>
              <a:off x="1553325" y="2935300"/>
              <a:ext cx="84425" cy="2800"/>
            </a:xfrm>
            <a:custGeom>
              <a:avLst/>
              <a:gdLst/>
              <a:ahLst/>
              <a:cxnLst/>
              <a:rect l="l" t="t" r="r" b="b"/>
              <a:pathLst>
                <a:path w="3377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312" y="112"/>
                  </a:lnTo>
                  <a:cubicBezTo>
                    <a:pt x="3349" y="112"/>
                    <a:pt x="3377" y="93"/>
                    <a:pt x="3377" y="56"/>
                  </a:cubicBezTo>
                  <a:cubicBezTo>
                    <a:pt x="3377" y="28"/>
                    <a:pt x="3349" y="0"/>
                    <a:pt x="3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0" name="Google Shape;2180;p43"/>
            <p:cNvSpPr/>
            <p:nvPr/>
          </p:nvSpPr>
          <p:spPr>
            <a:xfrm>
              <a:off x="1458450" y="3043125"/>
              <a:ext cx="125500" cy="2825"/>
            </a:xfrm>
            <a:custGeom>
              <a:avLst/>
              <a:gdLst/>
              <a:ahLst/>
              <a:cxnLst/>
              <a:rect l="l" t="t" r="r" b="b"/>
              <a:pathLst>
                <a:path w="5020" h="113" extrusionOk="0"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4964" y="112"/>
                  </a:lnTo>
                  <a:cubicBezTo>
                    <a:pt x="4992" y="112"/>
                    <a:pt x="5020" y="94"/>
                    <a:pt x="5020" y="57"/>
                  </a:cubicBezTo>
                  <a:cubicBezTo>
                    <a:pt x="5020" y="29"/>
                    <a:pt x="4992" y="1"/>
                    <a:pt x="49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1" name="Google Shape;2181;p43"/>
            <p:cNvSpPr/>
            <p:nvPr/>
          </p:nvSpPr>
          <p:spPr>
            <a:xfrm>
              <a:off x="1458450" y="2972625"/>
              <a:ext cx="195775" cy="2825"/>
            </a:xfrm>
            <a:custGeom>
              <a:avLst/>
              <a:gdLst/>
              <a:ahLst/>
              <a:cxnLst/>
              <a:rect l="l" t="t" r="r" b="b"/>
              <a:pathLst>
                <a:path w="7831" h="113" extrusionOk="0"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4"/>
                    <a:pt x="29" y="112"/>
                    <a:pt x="66" y="112"/>
                  </a:cubicBezTo>
                  <a:lnTo>
                    <a:pt x="7766" y="112"/>
                  </a:lnTo>
                  <a:cubicBezTo>
                    <a:pt x="7803" y="112"/>
                    <a:pt x="7830" y="94"/>
                    <a:pt x="7830" y="57"/>
                  </a:cubicBezTo>
                  <a:cubicBezTo>
                    <a:pt x="7830" y="29"/>
                    <a:pt x="7803" y="1"/>
                    <a:pt x="77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2" name="Google Shape;2182;p43"/>
            <p:cNvSpPr/>
            <p:nvPr/>
          </p:nvSpPr>
          <p:spPr>
            <a:xfrm>
              <a:off x="1458450" y="3008125"/>
              <a:ext cx="64050" cy="3025"/>
            </a:xfrm>
            <a:custGeom>
              <a:avLst/>
              <a:gdLst/>
              <a:ahLst/>
              <a:cxnLst/>
              <a:rect l="l" t="t" r="r" b="b"/>
              <a:pathLst>
                <a:path w="2562" h="121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2506" y="121"/>
                  </a:lnTo>
                  <a:cubicBezTo>
                    <a:pt x="2534" y="121"/>
                    <a:pt x="2561" y="93"/>
                    <a:pt x="2561" y="56"/>
                  </a:cubicBezTo>
                  <a:cubicBezTo>
                    <a:pt x="2561" y="28"/>
                    <a:pt x="2534" y="0"/>
                    <a:pt x="2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3" name="Google Shape;2183;p43"/>
            <p:cNvSpPr/>
            <p:nvPr/>
          </p:nvSpPr>
          <p:spPr>
            <a:xfrm>
              <a:off x="1538475" y="3008125"/>
              <a:ext cx="113900" cy="3025"/>
            </a:xfrm>
            <a:custGeom>
              <a:avLst/>
              <a:gdLst/>
              <a:ahLst/>
              <a:cxnLst/>
              <a:rect l="l" t="t" r="r" b="b"/>
              <a:pathLst>
                <a:path w="4556" h="121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500" y="121"/>
                  </a:lnTo>
                  <a:cubicBezTo>
                    <a:pt x="4537" y="121"/>
                    <a:pt x="4555" y="93"/>
                    <a:pt x="4555" y="56"/>
                  </a:cubicBezTo>
                  <a:cubicBezTo>
                    <a:pt x="4555" y="28"/>
                    <a:pt x="4537" y="0"/>
                    <a:pt x="4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4" name="Google Shape;2184;p43"/>
            <p:cNvSpPr/>
            <p:nvPr/>
          </p:nvSpPr>
          <p:spPr>
            <a:xfrm>
              <a:off x="1457300" y="2753925"/>
              <a:ext cx="203425" cy="24400"/>
            </a:xfrm>
            <a:custGeom>
              <a:avLst/>
              <a:gdLst/>
              <a:ahLst/>
              <a:cxnLst/>
              <a:rect l="l" t="t" r="r" b="b"/>
              <a:pathLst>
                <a:path w="8137" h="976" extrusionOk="0">
                  <a:moveTo>
                    <a:pt x="177" y="1"/>
                  </a:moveTo>
                  <a:cubicBezTo>
                    <a:pt x="75" y="1"/>
                    <a:pt x="1" y="75"/>
                    <a:pt x="1" y="177"/>
                  </a:cubicBezTo>
                  <a:lnTo>
                    <a:pt x="1" y="975"/>
                  </a:lnTo>
                  <a:lnTo>
                    <a:pt x="8136" y="975"/>
                  </a:lnTo>
                  <a:lnTo>
                    <a:pt x="8136" y="233"/>
                  </a:lnTo>
                  <a:cubicBezTo>
                    <a:pt x="8136" y="103"/>
                    <a:pt x="8025" y="1"/>
                    <a:pt x="7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5" name="Google Shape;2185;p43"/>
            <p:cNvSpPr/>
            <p:nvPr/>
          </p:nvSpPr>
          <p:spPr>
            <a:xfrm>
              <a:off x="1478875" y="2760425"/>
              <a:ext cx="10225" cy="10475"/>
            </a:xfrm>
            <a:custGeom>
              <a:avLst/>
              <a:gdLst/>
              <a:ahLst/>
              <a:cxnLst/>
              <a:rect l="l" t="t" r="r" b="b"/>
              <a:pathLst>
                <a:path w="409" h="419" extrusionOk="0">
                  <a:moveTo>
                    <a:pt x="204" y="121"/>
                  </a:moveTo>
                  <a:cubicBezTo>
                    <a:pt x="251" y="121"/>
                    <a:pt x="297" y="168"/>
                    <a:pt x="297" y="214"/>
                  </a:cubicBezTo>
                  <a:cubicBezTo>
                    <a:pt x="297" y="270"/>
                    <a:pt x="251" y="307"/>
                    <a:pt x="204" y="307"/>
                  </a:cubicBezTo>
                  <a:cubicBezTo>
                    <a:pt x="158" y="307"/>
                    <a:pt x="112" y="270"/>
                    <a:pt x="112" y="214"/>
                  </a:cubicBezTo>
                  <a:cubicBezTo>
                    <a:pt x="112" y="168"/>
                    <a:pt x="149" y="121"/>
                    <a:pt x="204" y="121"/>
                  </a:cubicBezTo>
                  <a:close/>
                  <a:moveTo>
                    <a:pt x="204" y="1"/>
                  </a:moveTo>
                  <a:cubicBezTo>
                    <a:pt x="93" y="1"/>
                    <a:pt x="0" y="103"/>
                    <a:pt x="0" y="214"/>
                  </a:cubicBezTo>
                  <a:cubicBezTo>
                    <a:pt x="0" y="325"/>
                    <a:pt x="93" y="418"/>
                    <a:pt x="204" y="418"/>
                  </a:cubicBezTo>
                  <a:cubicBezTo>
                    <a:pt x="316" y="418"/>
                    <a:pt x="408" y="335"/>
                    <a:pt x="408" y="214"/>
                  </a:cubicBezTo>
                  <a:cubicBezTo>
                    <a:pt x="408" y="103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6" name="Google Shape;2186;p43"/>
            <p:cNvSpPr/>
            <p:nvPr/>
          </p:nvSpPr>
          <p:spPr>
            <a:xfrm>
              <a:off x="1493475" y="2760425"/>
              <a:ext cx="10475" cy="10475"/>
            </a:xfrm>
            <a:custGeom>
              <a:avLst/>
              <a:gdLst/>
              <a:ahLst/>
              <a:cxnLst/>
              <a:rect l="l" t="t" r="r" b="b"/>
              <a:pathLst>
                <a:path w="419" h="419" extrusionOk="0">
                  <a:moveTo>
                    <a:pt x="205" y="121"/>
                  </a:moveTo>
                  <a:cubicBezTo>
                    <a:pt x="260" y="121"/>
                    <a:pt x="298" y="168"/>
                    <a:pt x="298" y="214"/>
                  </a:cubicBezTo>
                  <a:cubicBezTo>
                    <a:pt x="298" y="270"/>
                    <a:pt x="251" y="307"/>
                    <a:pt x="205" y="307"/>
                  </a:cubicBezTo>
                  <a:cubicBezTo>
                    <a:pt x="158" y="307"/>
                    <a:pt x="112" y="270"/>
                    <a:pt x="112" y="214"/>
                  </a:cubicBezTo>
                  <a:cubicBezTo>
                    <a:pt x="112" y="168"/>
                    <a:pt x="158" y="121"/>
                    <a:pt x="205" y="121"/>
                  </a:cubicBezTo>
                  <a:close/>
                  <a:moveTo>
                    <a:pt x="205" y="1"/>
                  </a:moveTo>
                  <a:cubicBezTo>
                    <a:pt x="94" y="1"/>
                    <a:pt x="1" y="103"/>
                    <a:pt x="1" y="214"/>
                  </a:cubicBezTo>
                  <a:cubicBezTo>
                    <a:pt x="1" y="325"/>
                    <a:pt x="94" y="418"/>
                    <a:pt x="205" y="418"/>
                  </a:cubicBezTo>
                  <a:cubicBezTo>
                    <a:pt x="316" y="418"/>
                    <a:pt x="418" y="335"/>
                    <a:pt x="409" y="214"/>
                  </a:cubicBezTo>
                  <a:cubicBezTo>
                    <a:pt x="409" y="103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7" name="Google Shape;2187;p43"/>
            <p:cNvSpPr/>
            <p:nvPr/>
          </p:nvSpPr>
          <p:spPr>
            <a:xfrm>
              <a:off x="1464250" y="2760425"/>
              <a:ext cx="10475" cy="10475"/>
            </a:xfrm>
            <a:custGeom>
              <a:avLst/>
              <a:gdLst/>
              <a:ahLst/>
              <a:cxnLst/>
              <a:rect l="l" t="t" r="r" b="b"/>
              <a:pathLst>
                <a:path w="419" h="419" extrusionOk="0">
                  <a:moveTo>
                    <a:pt x="205" y="121"/>
                  </a:moveTo>
                  <a:cubicBezTo>
                    <a:pt x="261" y="121"/>
                    <a:pt x="298" y="168"/>
                    <a:pt x="298" y="214"/>
                  </a:cubicBezTo>
                  <a:cubicBezTo>
                    <a:pt x="298" y="270"/>
                    <a:pt x="261" y="307"/>
                    <a:pt x="205" y="307"/>
                  </a:cubicBezTo>
                  <a:cubicBezTo>
                    <a:pt x="159" y="307"/>
                    <a:pt x="112" y="270"/>
                    <a:pt x="112" y="214"/>
                  </a:cubicBezTo>
                  <a:cubicBezTo>
                    <a:pt x="112" y="168"/>
                    <a:pt x="159" y="121"/>
                    <a:pt x="205" y="121"/>
                  </a:cubicBezTo>
                  <a:close/>
                  <a:moveTo>
                    <a:pt x="205" y="1"/>
                  </a:moveTo>
                  <a:cubicBezTo>
                    <a:pt x="94" y="1"/>
                    <a:pt x="1" y="103"/>
                    <a:pt x="1" y="214"/>
                  </a:cubicBezTo>
                  <a:cubicBezTo>
                    <a:pt x="1" y="325"/>
                    <a:pt x="94" y="418"/>
                    <a:pt x="205" y="418"/>
                  </a:cubicBezTo>
                  <a:cubicBezTo>
                    <a:pt x="326" y="418"/>
                    <a:pt x="418" y="335"/>
                    <a:pt x="418" y="214"/>
                  </a:cubicBezTo>
                  <a:cubicBezTo>
                    <a:pt x="418" y="103"/>
                    <a:pt x="32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8" name="Google Shape;2188;p43"/>
            <p:cNvSpPr/>
            <p:nvPr/>
          </p:nvSpPr>
          <p:spPr>
            <a:xfrm>
              <a:off x="1457075" y="2778300"/>
              <a:ext cx="203400" cy="119450"/>
            </a:xfrm>
            <a:custGeom>
              <a:avLst/>
              <a:gdLst/>
              <a:ahLst/>
              <a:cxnLst/>
              <a:rect l="l" t="t" r="r" b="b"/>
              <a:pathLst>
                <a:path w="8136" h="4778" extrusionOk="0">
                  <a:moveTo>
                    <a:pt x="28" y="0"/>
                  </a:moveTo>
                  <a:cubicBezTo>
                    <a:pt x="19" y="0"/>
                    <a:pt x="0" y="9"/>
                    <a:pt x="0" y="28"/>
                  </a:cubicBezTo>
                  <a:lnTo>
                    <a:pt x="0" y="4750"/>
                  </a:lnTo>
                  <a:cubicBezTo>
                    <a:pt x="0" y="4768"/>
                    <a:pt x="19" y="4778"/>
                    <a:pt x="28" y="4778"/>
                  </a:cubicBezTo>
                  <a:lnTo>
                    <a:pt x="8108" y="4778"/>
                  </a:lnTo>
                  <a:cubicBezTo>
                    <a:pt x="8127" y="4778"/>
                    <a:pt x="8136" y="4768"/>
                    <a:pt x="8136" y="4750"/>
                  </a:cubicBezTo>
                  <a:lnTo>
                    <a:pt x="8136" y="28"/>
                  </a:lnTo>
                  <a:cubicBezTo>
                    <a:pt x="8136" y="9"/>
                    <a:pt x="8127" y="0"/>
                    <a:pt x="8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9" name="Google Shape;2189;p43"/>
            <p:cNvSpPr/>
            <p:nvPr/>
          </p:nvSpPr>
          <p:spPr>
            <a:xfrm>
              <a:off x="1541250" y="2805875"/>
              <a:ext cx="94200" cy="2825"/>
            </a:xfrm>
            <a:custGeom>
              <a:avLst/>
              <a:gdLst/>
              <a:ahLst/>
              <a:cxnLst/>
              <a:rect l="l" t="t" r="r" b="b"/>
              <a:pathLst>
                <a:path w="3768" h="113" extrusionOk="0">
                  <a:moveTo>
                    <a:pt x="56" y="1"/>
                  </a:moveTo>
                  <a:cubicBezTo>
                    <a:pt x="19" y="1"/>
                    <a:pt x="1" y="20"/>
                    <a:pt x="1" y="57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711" y="112"/>
                  </a:lnTo>
                  <a:cubicBezTo>
                    <a:pt x="3739" y="112"/>
                    <a:pt x="3767" y="84"/>
                    <a:pt x="3767" y="57"/>
                  </a:cubicBezTo>
                  <a:cubicBezTo>
                    <a:pt x="3767" y="20"/>
                    <a:pt x="3739" y="1"/>
                    <a:pt x="3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0" name="Google Shape;2190;p43"/>
            <p:cNvSpPr/>
            <p:nvPr/>
          </p:nvSpPr>
          <p:spPr>
            <a:xfrm>
              <a:off x="1541025" y="2819800"/>
              <a:ext cx="35050" cy="2800"/>
            </a:xfrm>
            <a:custGeom>
              <a:avLst/>
              <a:gdLst/>
              <a:ahLst/>
              <a:cxnLst/>
              <a:rect l="l" t="t" r="r" b="b"/>
              <a:pathLst>
                <a:path w="1402" h="112" extrusionOk="0">
                  <a:moveTo>
                    <a:pt x="65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65" y="112"/>
                  </a:cubicBezTo>
                  <a:lnTo>
                    <a:pt x="1346" y="112"/>
                  </a:lnTo>
                  <a:cubicBezTo>
                    <a:pt x="1383" y="112"/>
                    <a:pt x="1401" y="84"/>
                    <a:pt x="1401" y="56"/>
                  </a:cubicBezTo>
                  <a:cubicBezTo>
                    <a:pt x="1401" y="19"/>
                    <a:pt x="1383" y="1"/>
                    <a:pt x="1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1" name="Google Shape;2191;p43"/>
            <p:cNvSpPr/>
            <p:nvPr/>
          </p:nvSpPr>
          <p:spPr>
            <a:xfrm>
              <a:off x="1586475" y="2819800"/>
              <a:ext cx="42000" cy="2800"/>
            </a:xfrm>
            <a:custGeom>
              <a:avLst/>
              <a:gdLst/>
              <a:ahLst/>
              <a:cxnLst/>
              <a:rect l="l" t="t" r="r" b="b"/>
              <a:pathLst>
                <a:path w="1680" h="112" extrusionOk="0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1615" y="112"/>
                  </a:lnTo>
                  <a:cubicBezTo>
                    <a:pt x="1652" y="112"/>
                    <a:pt x="1680" y="84"/>
                    <a:pt x="1680" y="56"/>
                  </a:cubicBezTo>
                  <a:cubicBezTo>
                    <a:pt x="1680" y="19"/>
                    <a:pt x="1652" y="1"/>
                    <a:pt x="1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2" name="Google Shape;2192;p43"/>
            <p:cNvSpPr/>
            <p:nvPr/>
          </p:nvSpPr>
          <p:spPr>
            <a:xfrm>
              <a:off x="1541250" y="2861775"/>
              <a:ext cx="61500" cy="2800"/>
            </a:xfrm>
            <a:custGeom>
              <a:avLst/>
              <a:gdLst/>
              <a:ahLst/>
              <a:cxnLst/>
              <a:rect l="l" t="t" r="r" b="b"/>
              <a:pathLst>
                <a:path w="2460" h="112" extrusionOk="0">
                  <a:moveTo>
                    <a:pt x="56" y="1"/>
                  </a:moveTo>
                  <a:cubicBezTo>
                    <a:pt x="19" y="1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394" y="112"/>
                  </a:lnTo>
                  <a:cubicBezTo>
                    <a:pt x="2431" y="112"/>
                    <a:pt x="2459" y="93"/>
                    <a:pt x="2459" y="56"/>
                  </a:cubicBezTo>
                  <a:cubicBezTo>
                    <a:pt x="2459" y="28"/>
                    <a:pt x="2431" y="1"/>
                    <a:pt x="2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3" name="Google Shape;2193;p43"/>
            <p:cNvSpPr/>
            <p:nvPr/>
          </p:nvSpPr>
          <p:spPr>
            <a:xfrm>
              <a:off x="1541250" y="2834175"/>
              <a:ext cx="95125" cy="3050"/>
            </a:xfrm>
            <a:custGeom>
              <a:avLst/>
              <a:gdLst/>
              <a:ahLst/>
              <a:cxnLst/>
              <a:rect l="l" t="t" r="r" b="b"/>
              <a:pathLst>
                <a:path w="3805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3739" y="121"/>
                  </a:lnTo>
                  <a:cubicBezTo>
                    <a:pt x="3776" y="121"/>
                    <a:pt x="3804" y="93"/>
                    <a:pt x="3804" y="66"/>
                  </a:cubicBezTo>
                  <a:cubicBezTo>
                    <a:pt x="3804" y="29"/>
                    <a:pt x="3776" y="1"/>
                    <a:pt x="3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4" name="Google Shape;2194;p43"/>
            <p:cNvSpPr/>
            <p:nvPr/>
          </p:nvSpPr>
          <p:spPr>
            <a:xfrm>
              <a:off x="1541250" y="2848100"/>
              <a:ext cx="32025" cy="3025"/>
            </a:xfrm>
            <a:custGeom>
              <a:avLst/>
              <a:gdLst/>
              <a:ahLst/>
              <a:cxnLst/>
              <a:rect l="l" t="t" r="r" b="b"/>
              <a:pathLst>
                <a:path w="1281" h="121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25" y="121"/>
                  </a:lnTo>
                  <a:cubicBezTo>
                    <a:pt x="1253" y="121"/>
                    <a:pt x="1281" y="93"/>
                    <a:pt x="1281" y="56"/>
                  </a:cubicBezTo>
                  <a:cubicBezTo>
                    <a:pt x="1281" y="28"/>
                    <a:pt x="1253" y="0"/>
                    <a:pt x="1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5" name="Google Shape;2195;p43"/>
            <p:cNvSpPr/>
            <p:nvPr/>
          </p:nvSpPr>
          <p:spPr>
            <a:xfrm>
              <a:off x="1579300" y="2848100"/>
              <a:ext cx="56150" cy="3025"/>
            </a:xfrm>
            <a:custGeom>
              <a:avLst/>
              <a:gdLst/>
              <a:ahLst/>
              <a:cxnLst/>
              <a:rect l="l" t="t" r="r" b="b"/>
              <a:pathLst>
                <a:path w="2246" h="121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189" y="121"/>
                  </a:lnTo>
                  <a:cubicBezTo>
                    <a:pt x="2217" y="121"/>
                    <a:pt x="2245" y="93"/>
                    <a:pt x="2245" y="56"/>
                  </a:cubicBezTo>
                  <a:cubicBezTo>
                    <a:pt x="2245" y="28"/>
                    <a:pt x="2217" y="0"/>
                    <a:pt x="2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6" name="Google Shape;2196;p43"/>
            <p:cNvSpPr/>
            <p:nvPr/>
          </p:nvSpPr>
          <p:spPr>
            <a:xfrm>
              <a:off x="1472150" y="2805425"/>
              <a:ext cx="26700" cy="32500"/>
            </a:xfrm>
            <a:custGeom>
              <a:avLst/>
              <a:gdLst/>
              <a:ahLst/>
              <a:cxnLst/>
              <a:rect l="l" t="t" r="r" b="b"/>
              <a:pathLst>
                <a:path w="1068" h="1300" extrusionOk="0">
                  <a:moveTo>
                    <a:pt x="1030" y="0"/>
                  </a:moveTo>
                  <a:cubicBezTo>
                    <a:pt x="418" y="102"/>
                    <a:pt x="0" y="687"/>
                    <a:pt x="112" y="1299"/>
                  </a:cubicBezTo>
                  <a:lnTo>
                    <a:pt x="325" y="1262"/>
                  </a:lnTo>
                  <a:cubicBezTo>
                    <a:pt x="316" y="1216"/>
                    <a:pt x="306" y="1160"/>
                    <a:pt x="306" y="1114"/>
                  </a:cubicBezTo>
                  <a:cubicBezTo>
                    <a:pt x="306" y="659"/>
                    <a:pt x="640" y="288"/>
                    <a:pt x="1067" y="204"/>
                  </a:cubicBezTo>
                  <a:lnTo>
                    <a:pt x="1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7" name="Google Shape;2197;p43"/>
            <p:cNvSpPr/>
            <p:nvPr/>
          </p:nvSpPr>
          <p:spPr>
            <a:xfrm>
              <a:off x="1530600" y="2828375"/>
              <a:ext cx="475" cy="5825"/>
            </a:xfrm>
            <a:custGeom>
              <a:avLst/>
              <a:gdLst/>
              <a:ahLst/>
              <a:cxnLst/>
              <a:rect l="l" t="t" r="r" b="b"/>
              <a:pathLst>
                <a:path w="19" h="233" extrusionOk="0">
                  <a:moveTo>
                    <a:pt x="0" y="1"/>
                  </a:moveTo>
                  <a:cubicBezTo>
                    <a:pt x="9" y="84"/>
                    <a:pt x="9" y="159"/>
                    <a:pt x="9" y="233"/>
                  </a:cubicBezTo>
                  <a:cubicBezTo>
                    <a:pt x="19" y="159"/>
                    <a:pt x="9" y="8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8" name="Google Shape;2198;p43"/>
            <p:cNvSpPr/>
            <p:nvPr/>
          </p:nvSpPr>
          <p:spPr>
            <a:xfrm>
              <a:off x="1474925" y="2836975"/>
              <a:ext cx="32500" cy="24525"/>
            </a:xfrm>
            <a:custGeom>
              <a:avLst/>
              <a:gdLst/>
              <a:ahLst/>
              <a:cxnLst/>
              <a:rect l="l" t="t" r="r" b="b"/>
              <a:pathLst>
                <a:path w="1300" h="981" extrusionOk="0">
                  <a:moveTo>
                    <a:pt x="214" y="0"/>
                  </a:moveTo>
                  <a:lnTo>
                    <a:pt x="1" y="37"/>
                  </a:lnTo>
                  <a:cubicBezTo>
                    <a:pt x="92" y="587"/>
                    <a:pt x="573" y="980"/>
                    <a:pt x="1114" y="980"/>
                  </a:cubicBezTo>
                  <a:cubicBezTo>
                    <a:pt x="1175" y="980"/>
                    <a:pt x="1237" y="975"/>
                    <a:pt x="1299" y="965"/>
                  </a:cubicBezTo>
                  <a:lnTo>
                    <a:pt x="1262" y="751"/>
                  </a:lnTo>
                  <a:cubicBezTo>
                    <a:pt x="1216" y="761"/>
                    <a:pt x="1169" y="770"/>
                    <a:pt x="1114" y="770"/>
                  </a:cubicBezTo>
                  <a:cubicBezTo>
                    <a:pt x="659" y="770"/>
                    <a:pt x="288" y="436"/>
                    <a:pt x="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9" name="Google Shape;2199;p43"/>
            <p:cNvSpPr/>
            <p:nvPr/>
          </p:nvSpPr>
          <p:spPr>
            <a:xfrm>
              <a:off x="1497900" y="2804975"/>
              <a:ext cx="33175" cy="56125"/>
            </a:xfrm>
            <a:custGeom>
              <a:avLst/>
              <a:gdLst/>
              <a:ahLst/>
              <a:cxnLst/>
              <a:rect l="l" t="t" r="r" b="b"/>
              <a:pathLst>
                <a:path w="1327" h="2245" extrusionOk="0">
                  <a:moveTo>
                    <a:pt x="199" y="0"/>
                  </a:moveTo>
                  <a:cubicBezTo>
                    <a:pt x="133" y="0"/>
                    <a:pt x="67" y="6"/>
                    <a:pt x="0" y="18"/>
                  </a:cubicBezTo>
                  <a:lnTo>
                    <a:pt x="37" y="222"/>
                  </a:lnTo>
                  <a:cubicBezTo>
                    <a:pt x="93" y="213"/>
                    <a:pt x="139" y="213"/>
                    <a:pt x="195" y="213"/>
                  </a:cubicBezTo>
                  <a:cubicBezTo>
                    <a:pt x="705" y="213"/>
                    <a:pt x="1113" y="621"/>
                    <a:pt x="1113" y="1132"/>
                  </a:cubicBezTo>
                  <a:cubicBezTo>
                    <a:pt x="1113" y="1586"/>
                    <a:pt x="779" y="1966"/>
                    <a:pt x="343" y="2031"/>
                  </a:cubicBezTo>
                  <a:lnTo>
                    <a:pt x="380" y="2245"/>
                  </a:lnTo>
                  <a:cubicBezTo>
                    <a:pt x="844" y="2161"/>
                    <a:pt x="1187" y="1818"/>
                    <a:pt x="1289" y="1391"/>
                  </a:cubicBezTo>
                  <a:cubicBezTo>
                    <a:pt x="1308" y="1317"/>
                    <a:pt x="1317" y="1243"/>
                    <a:pt x="1317" y="1169"/>
                  </a:cubicBezTo>
                  <a:cubicBezTo>
                    <a:pt x="1327" y="1094"/>
                    <a:pt x="1317" y="1020"/>
                    <a:pt x="1308" y="937"/>
                  </a:cubicBezTo>
                  <a:cubicBezTo>
                    <a:pt x="1209" y="391"/>
                    <a:pt x="734" y="0"/>
                    <a:pt x="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0" name="Google Shape;2200;p43"/>
            <p:cNvSpPr/>
            <p:nvPr/>
          </p:nvSpPr>
          <p:spPr>
            <a:xfrm>
              <a:off x="762025" y="3044525"/>
              <a:ext cx="317750" cy="226600"/>
            </a:xfrm>
            <a:custGeom>
              <a:avLst/>
              <a:gdLst/>
              <a:ahLst/>
              <a:cxnLst/>
              <a:rect l="l" t="t" r="r" b="b"/>
              <a:pathLst>
                <a:path w="12710" h="9064" extrusionOk="0"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lnTo>
                    <a:pt x="0" y="8823"/>
                  </a:lnTo>
                  <a:cubicBezTo>
                    <a:pt x="0" y="8953"/>
                    <a:pt x="102" y="9064"/>
                    <a:pt x="232" y="9064"/>
                  </a:cubicBezTo>
                  <a:lnTo>
                    <a:pt x="12477" y="9064"/>
                  </a:lnTo>
                  <a:cubicBezTo>
                    <a:pt x="12607" y="9064"/>
                    <a:pt x="12709" y="8953"/>
                    <a:pt x="12709" y="8823"/>
                  </a:cubicBezTo>
                  <a:lnTo>
                    <a:pt x="12709" y="233"/>
                  </a:lnTo>
                  <a:cubicBezTo>
                    <a:pt x="12709" y="103"/>
                    <a:pt x="12607" y="1"/>
                    <a:pt x="12477" y="1"/>
                  </a:cubicBezTo>
                  <a:close/>
                </a:path>
              </a:pathLst>
            </a:custGeom>
            <a:solidFill>
              <a:srgbClr val="CAC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1" name="Google Shape;2201;p43"/>
            <p:cNvSpPr/>
            <p:nvPr/>
          </p:nvSpPr>
          <p:spPr>
            <a:xfrm>
              <a:off x="762025" y="3044525"/>
              <a:ext cx="317750" cy="226600"/>
            </a:xfrm>
            <a:custGeom>
              <a:avLst/>
              <a:gdLst/>
              <a:ahLst/>
              <a:cxnLst/>
              <a:rect l="l" t="t" r="r" b="b"/>
              <a:pathLst>
                <a:path w="12710" h="9064" extrusionOk="0">
                  <a:moveTo>
                    <a:pt x="232" y="9064"/>
                  </a:moveTo>
                  <a:lnTo>
                    <a:pt x="12477" y="9064"/>
                  </a:lnTo>
                  <a:cubicBezTo>
                    <a:pt x="12607" y="9064"/>
                    <a:pt x="12709" y="8953"/>
                    <a:pt x="12709" y="8823"/>
                  </a:cubicBezTo>
                  <a:lnTo>
                    <a:pt x="12709" y="233"/>
                  </a:lnTo>
                  <a:cubicBezTo>
                    <a:pt x="12709" y="103"/>
                    <a:pt x="12607" y="1"/>
                    <a:pt x="12477" y="1"/>
                  </a:cubicBezTo>
                  <a:lnTo>
                    <a:pt x="232" y="1"/>
                  </a:lnTo>
                  <a:cubicBezTo>
                    <a:pt x="102" y="1"/>
                    <a:pt x="0" y="103"/>
                    <a:pt x="0" y="233"/>
                  </a:cubicBezTo>
                  <a:lnTo>
                    <a:pt x="0" y="8823"/>
                  </a:lnTo>
                  <a:cubicBezTo>
                    <a:pt x="0" y="8953"/>
                    <a:pt x="102" y="9064"/>
                    <a:pt x="232" y="90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2" name="Google Shape;2202;p43"/>
            <p:cNvSpPr/>
            <p:nvPr/>
          </p:nvSpPr>
          <p:spPr>
            <a:xfrm>
              <a:off x="779875" y="3027375"/>
              <a:ext cx="317750" cy="38275"/>
            </a:xfrm>
            <a:custGeom>
              <a:avLst/>
              <a:gdLst/>
              <a:ahLst/>
              <a:cxnLst/>
              <a:rect l="l" t="t" r="r" b="b"/>
              <a:pathLst>
                <a:path w="12710" h="1531" extrusionOk="0">
                  <a:moveTo>
                    <a:pt x="279" y="0"/>
                  </a:moveTo>
                  <a:cubicBezTo>
                    <a:pt x="121" y="0"/>
                    <a:pt x="0" y="130"/>
                    <a:pt x="0" y="278"/>
                  </a:cubicBezTo>
                  <a:lnTo>
                    <a:pt x="0" y="1531"/>
                  </a:lnTo>
                  <a:lnTo>
                    <a:pt x="12709" y="1531"/>
                  </a:lnTo>
                  <a:lnTo>
                    <a:pt x="12709" y="362"/>
                  </a:lnTo>
                  <a:cubicBezTo>
                    <a:pt x="12709" y="167"/>
                    <a:pt x="12542" y="0"/>
                    <a:pt x="12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3" name="Google Shape;2203;p43"/>
            <p:cNvSpPr/>
            <p:nvPr/>
          </p:nvSpPr>
          <p:spPr>
            <a:xfrm>
              <a:off x="778250" y="3025975"/>
              <a:ext cx="320775" cy="41075"/>
            </a:xfrm>
            <a:custGeom>
              <a:avLst/>
              <a:gdLst/>
              <a:ahLst/>
              <a:cxnLst/>
              <a:rect l="l" t="t" r="r" b="b"/>
              <a:pathLst>
                <a:path w="12831" h="1643" extrusionOk="0">
                  <a:moveTo>
                    <a:pt x="12413" y="112"/>
                  </a:moveTo>
                  <a:cubicBezTo>
                    <a:pt x="12580" y="112"/>
                    <a:pt x="12719" y="251"/>
                    <a:pt x="12719" y="418"/>
                  </a:cubicBezTo>
                  <a:lnTo>
                    <a:pt x="12719" y="1522"/>
                  </a:lnTo>
                  <a:lnTo>
                    <a:pt x="121" y="1522"/>
                  </a:lnTo>
                  <a:lnTo>
                    <a:pt x="121" y="334"/>
                  </a:ln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0"/>
                  </a:moveTo>
                  <a:cubicBezTo>
                    <a:pt x="158" y="0"/>
                    <a:pt x="0" y="149"/>
                    <a:pt x="0" y="334"/>
                  </a:cubicBezTo>
                  <a:lnTo>
                    <a:pt x="0" y="1642"/>
                  </a:lnTo>
                  <a:lnTo>
                    <a:pt x="12830" y="1642"/>
                  </a:lnTo>
                  <a:lnTo>
                    <a:pt x="12830" y="418"/>
                  </a:lnTo>
                  <a:cubicBezTo>
                    <a:pt x="12830" y="186"/>
                    <a:pt x="12645" y="0"/>
                    <a:pt x="124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4" name="Google Shape;2204;p43"/>
            <p:cNvSpPr/>
            <p:nvPr/>
          </p:nvSpPr>
          <p:spPr>
            <a:xfrm>
              <a:off x="814200" y="3038725"/>
              <a:ext cx="14625" cy="14650"/>
            </a:xfrm>
            <a:custGeom>
              <a:avLst/>
              <a:gdLst/>
              <a:ahLst/>
              <a:cxnLst/>
              <a:rect l="l" t="t" r="r" b="b"/>
              <a:pathLst>
                <a:path w="585" h="586" extrusionOk="0">
                  <a:moveTo>
                    <a:pt x="297" y="112"/>
                  </a:moveTo>
                  <a:cubicBezTo>
                    <a:pt x="390" y="112"/>
                    <a:pt x="473" y="196"/>
                    <a:pt x="473" y="288"/>
                  </a:cubicBezTo>
                  <a:cubicBezTo>
                    <a:pt x="473" y="390"/>
                    <a:pt x="390" y="465"/>
                    <a:pt x="297" y="465"/>
                  </a:cubicBezTo>
                  <a:cubicBezTo>
                    <a:pt x="195" y="465"/>
                    <a:pt x="121" y="390"/>
                    <a:pt x="121" y="288"/>
                  </a:cubicBezTo>
                  <a:cubicBezTo>
                    <a:pt x="121" y="196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0" y="131"/>
                    <a:pt x="0" y="288"/>
                  </a:cubicBezTo>
                  <a:cubicBezTo>
                    <a:pt x="0" y="455"/>
                    <a:pt x="130" y="585"/>
                    <a:pt x="297" y="585"/>
                  </a:cubicBezTo>
                  <a:cubicBezTo>
                    <a:pt x="455" y="585"/>
                    <a:pt x="585" y="455"/>
                    <a:pt x="585" y="288"/>
                  </a:cubicBezTo>
                  <a:cubicBezTo>
                    <a:pt x="585" y="131"/>
                    <a:pt x="455" y="1"/>
                    <a:pt x="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5" name="Google Shape;2205;p43"/>
            <p:cNvSpPr/>
            <p:nvPr/>
          </p:nvSpPr>
          <p:spPr>
            <a:xfrm>
              <a:off x="837150" y="3038725"/>
              <a:ext cx="14650" cy="14650"/>
            </a:xfrm>
            <a:custGeom>
              <a:avLst/>
              <a:gdLst/>
              <a:ahLst/>
              <a:cxnLst/>
              <a:rect l="l" t="t" r="r" b="b"/>
              <a:pathLst>
                <a:path w="586" h="586" extrusionOk="0">
                  <a:moveTo>
                    <a:pt x="288" y="112"/>
                  </a:moveTo>
                  <a:cubicBezTo>
                    <a:pt x="390" y="112"/>
                    <a:pt x="465" y="196"/>
                    <a:pt x="465" y="288"/>
                  </a:cubicBezTo>
                  <a:cubicBezTo>
                    <a:pt x="465" y="390"/>
                    <a:pt x="390" y="465"/>
                    <a:pt x="288" y="465"/>
                  </a:cubicBezTo>
                  <a:cubicBezTo>
                    <a:pt x="196" y="465"/>
                    <a:pt x="112" y="390"/>
                    <a:pt x="112" y="288"/>
                  </a:cubicBezTo>
                  <a:cubicBezTo>
                    <a:pt x="112" y="196"/>
                    <a:pt x="19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88" y="585"/>
                  </a:cubicBezTo>
                  <a:cubicBezTo>
                    <a:pt x="455" y="585"/>
                    <a:pt x="585" y="455"/>
                    <a:pt x="585" y="288"/>
                  </a:cubicBezTo>
                  <a:cubicBezTo>
                    <a:pt x="585" y="131"/>
                    <a:pt x="45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6" name="Google Shape;2206;p43"/>
            <p:cNvSpPr/>
            <p:nvPr/>
          </p:nvSpPr>
          <p:spPr>
            <a:xfrm>
              <a:off x="791475" y="3038725"/>
              <a:ext cx="14625" cy="14650"/>
            </a:xfrm>
            <a:custGeom>
              <a:avLst/>
              <a:gdLst/>
              <a:ahLst/>
              <a:cxnLst/>
              <a:rect l="l" t="t" r="r" b="b"/>
              <a:pathLst>
                <a:path w="585" h="586" extrusionOk="0">
                  <a:moveTo>
                    <a:pt x="297" y="112"/>
                  </a:moveTo>
                  <a:cubicBezTo>
                    <a:pt x="390" y="112"/>
                    <a:pt x="473" y="196"/>
                    <a:pt x="473" y="288"/>
                  </a:cubicBezTo>
                  <a:cubicBezTo>
                    <a:pt x="473" y="390"/>
                    <a:pt x="390" y="465"/>
                    <a:pt x="297" y="465"/>
                  </a:cubicBezTo>
                  <a:cubicBezTo>
                    <a:pt x="195" y="465"/>
                    <a:pt x="121" y="390"/>
                    <a:pt x="121" y="288"/>
                  </a:cubicBezTo>
                  <a:cubicBezTo>
                    <a:pt x="121" y="196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0" y="131"/>
                    <a:pt x="0" y="288"/>
                  </a:cubicBezTo>
                  <a:cubicBezTo>
                    <a:pt x="0" y="455"/>
                    <a:pt x="130" y="585"/>
                    <a:pt x="297" y="585"/>
                  </a:cubicBezTo>
                  <a:cubicBezTo>
                    <a:pt x="455" y="585"/>
                    <a:pt x="585" y="455"/>
                    <a:pt x="585" y="288"/>
                  </a:cubicBezTo>
                  <a:cubicBezTo>
                    <a:pt x="585" y="131"/>
                    <a:pt x="455" y="1"/>
                    <a:pt x="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7" name="Google Shape;2207;p43"/>
            <p:cNvSpPr/>
            <p:nvPr/>
          </p:nvSpPr>
          <p:spPr>
            <a:xfrm>
              <a:off x="779650" y="3065625"/>
              <a:ext cx="317975" cy="186725"/>
            </a:xfrm>
            <a:custGeom>
              <a:avLst/>
              <a:gdLst/>
              <a:ahLst/>
              <a:cxnLst/>
              <a:rect l="l" t="t" r="r" b="b"/>
              <a:pathLst>
                <a:path w="12719" h="7469" extrusionOk="0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7431"/>
                  </a:lnTo>
                  <a:cubicBezTo>
                    <a:pt x="0" y="7450"/>
                    <a:pt x="19" y="7468"/>
                    <a:pt x="37" y="7468"/>
                  </a:cubicBezTo>
                  <a:lnTo>
                    <a:pt x="12672" y="7468"/>
                  </a:lnTo>
                  <a:cubicBezTo>
                    <a:pt x="12700" y="7468"/>
                    <a:pt x="12718" y="7450"/>
                    <a:pt x="12718" y="7431"/>
                  </a:cubicBezTo>
                  <a:lnTo>
                    <a:pt x="12718" y="38"/>
                  </a:lnTo>
                  <a:cubicBezTo>
                    <a:pt x="12718" y="19"/>
                    <a:pt x="12700" y="1"/>
                    <a:pt x="12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8" name="Google Shape;2208;p43"/>
            <p:cNvSpPr/>
            <p:nvPr/>
          </p:nvSpPr>
          <p:spPr>
            <a:xfrm>
              <a:off x="778250" y="3064000"/>
              <a:ext cx="320775" cy="189750"/>
            </a:xfrm>
            <a:custGeom>
              <a:avLst/>
              <a:gdLst/>
              <a:ahLst/>
              <a:cxnLst/>
              <a:rect l="l" t="t" r="r" b="b"/>
              <a:pathLst>
                <a:path w="12831" h="7590" extrusionOk="0">
                  <a:moveTo>
                    <a:pt x="12709" y="121"/>
                  </a:moveTo>
                  <a:lnTo>
                    <a:pt x="12709" y="7478"/>
                  </a:lnTo>
                  <a:lnTo>
                    <a:pt x="112" y="7478"/>
                  </a:lnTo>
                  <a:lnTo>
                    <a:pt x="112" y="121"/>
                  </a:lnTo>
                  <a:close/>
                  <a:moveTo>
                    <a:pt x="93" y="1"/>
                  </a:moveTo>
                  <a:cubicBezTo>
                    <a:pt x="47" y="1"/>
                    <a:pt x="0" y="47"/>
                    <a:pt x="0" y="103"/>
                  </a:cubicBezTo>
                  <a:lnTo>
                    <a:pt x="0" y="7496"/>
                  </a:lnTo>
                  <a:cubicBezTo>
                    <a:pt x="0" y="7543"/>
                    <a:pt x="47" y="7589"/>
                    <a:pt x="93" y="7589"/>
                  </a:cubicBezTo>
                  <a:lnTo>
                    <a:pt x="12728" y="7589"/>
                  </a:lnTo>
                  <a:cubicBezTo>
                    <a:pt x="12784" y="7589"/>
                    <a:pt x="12830" y="7543"/>
                    <a:pt x="12830" y="7496"/>
                  </a:cubicBezTo>
                  <a:lnTo>
                    <a:pt x="12830" y="103"/>
                  </a:lnTo>
                  <a:cubicBezTo>
                    <a:pt x="12830" y="47"/>
                    <a:pt x="12784" y="1"/>
                    <a:pt x="12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9" name="Google Shape;2209;p43"/>
            <p:cNvSpPr/>
            <p:nvPr/>
          </p:nvSpPr>
          <p:spPr>
            <a:xfrm>
              <a:off x="911825" y="3109475"/>
              <a:ext cx="145675" cy="2800"/>
            </a:xfrm>
            <a:custGeom>
              <a:avLst/>
              <a:gdLst/>
              <a:ahLst/>
              <a:cxnLst/>
              <a:rect l="l" t="t" r="r" b="b"/>
              <a:pathLst>
                <a:path w="5827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5771" y="111"/>
                  </a:lnTo>
                  <a:cubicBezTo>
                    <a:pt x="5799" y="111"/>
                    <a:pt x="5827" y="84"/>
                    <a:pt x="5827" y="56"/>
                  </a:cubicBezTo>
                  <a:cubicBezTo>
                    <a:pt x="5827" y="19"/>
                    <a:pt x="5799" y="0"/>
                    <a:pt x="5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0" name="Google Shape;2210;p43"/>
            <p:cNvSpPr/>
            <p:nvPr/>
          </p:nvSpPr>
          <p:spPr>
            <a:xfrm>
              <a:off x="911825" y="3131025"/>
              <a:ext cx="52900" cy="3050"/>
            </a:xfrm>
            <a:custGeom>
              <a:avLst/>
              <a:gdLst/>
              <a:ahLst/>
              <a:cxnLst/>
              <a:rect l="l" t="t" r="r" b="b"/>
              <a:pathLst>
                <a:path w="2116" h="122" extrusionOk="0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21"/>
                    <a:pt x="56" y="121"/>
                  </a:cubicBezTo>
                  <a:lnTo>
                    <a:pt x="2060" y="121"/>
                  </a:lnTo>
                  <a:cubicBezTo>
                    <a:pt x="2097" y="121"/>
                    <a:pt x="2116" y="94"/>
                    <a:pt x="2116" y="56"/>
                  </a:cubicBezTo>
                  <a:cubicBezTo>
                    <a:pt x="2116" y="29"/>
                    <a:pt x="2097" y="1"/>
                    <a:pt x="20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1" name="Google Shape;2211;p43"/>
            <p:cNvSpPr/>
            <p:nvPr/>
          </p:nvSpPr>
          <p:spPr>
            <a:xfrm>
              <a:off x="982575" y="3131025"/>
              <a:ext cx="63800" cy="3050"/>
            </a:xfrm>
            <a:custGeom>
              <a:avLst/>
              <a:gdLst/>
              <a:ahLst/>
              <a:cxnLst/>
              <a:rect l="l" t="t" r="r" b="b"/>
              <a:pathLst>
                <a:path w="2552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2496" y="121"/>
                  </a:lnTo>
                  <a:cubicBezTo>
                    <a:pt x="2523" y="121"/>
                    <a:pt x="2551" y="94"/>
                    <a:pt x="2551" y="56"/>
                  </a:cubicBezTo>
                  <a:cubicBezTo>
                    <a:pt x="2551" y="29"/>
                    <a:pt x="2523" y="1"/>
                    <a:pt x="2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2" name="Google Shape;2212;p43"/>
            <p:cNvSpPr/>
            <p:nvPr/>
          </p:nvSpPr>
          <p:spPr>
            <a:xfrm>
              <a:off x="911825" y="3196900"/>
              <a:ext cx="94425" cy="2800"/>
            </a:xfrm>
            <a:custGeom>
              <a:avLst/>
              <a:gdLst/>
              <a:ahLst/>
              <a:cxnLst/>
              <a:rect l="l" t="t" r="r" b="b"/>
              <a:pathLst>
                <a:path w="3777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721" y="112"/>
                  </a:lnTo>
                  <a:cubicBezTo>
                    <a:pt x="3749" y="112"/>
                    <a:pt x="3776" y="84"/>
                    <a:pt x="3776" y="56"/>
                  </a:cubicBezTo>
                  <a:cubicBezTo>
                    <a:pt x="3776" y="19"/>
                    <a:pt x="3749" y="0"/>
                    <a:pt x="3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3" name="Google Shape;2213;p43"/>
            <p:cNvSpPr/>
            <p:nvPr/>
          </p:nvSpPr>
          <p:spPr>
            <a:xfrm>
              <a:off x="911825" y="3153750"/>
              <a:ext cx="147075" cy="3050"/>
            </a:xfrm>
            <a:custGeom>
              <a:avLst/>
              <a:gdLst/>
              <a:ahLst/>
              <a:cxnLst/>
              <a:rect l="l" t="t" r="r" b="b"/>
              <a:pathLst>
                <a:path w="5883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4"/>
                    <a:pt x="19" y="122"/>
                    <a:pt x="56" y="122"/>
                  </a:cubicBezTo>
                  <a:lnTo>
                    <a:pt x="5817" y="122"/>
                  </a:lnTo>
                  <a:cubicBezTo>
                    <a:pt x="5854" y="122"/>
                    <a:pt x="5882" y="94"/>
                    <a:pt x="5882" y="66"/>
                  </a:cubicBezTo>
                  <a:cubicBezTo>
                    <a:pt x="5882" y="29"/>
                    <a:pt x="5854" y="1"/>
                    <a:pt x="58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4" name="Google Shape;2214;p43"/>
            <p:cNvSpPr/>
            <p:nvPr/>
          </p:nvSpPr>
          <p:spPr>
            <a:xfrm>
              <a:off x="911825" y="3175550"/>
              <a:ext cx="48500" cy="2825"/>
            </a:xfrm>
            <a:custGeom>
              <a:avLst/>
              <a:gdLst/>
              <a:ahLst/>
              <a:cxnLst/>
              <a:rect l="l" t="t" r="r" b="b"/>
              <a:pathLst>
                <a:path w="1940" h="113" extrusionOk="0">
                  <a:moveTo>
                    <a:pt x="56" y="1"/>
                  </a:moveTo>
                  <a:cubicBezTo>
                    <a:pt x="19" y="1"/>
                    <a:pt x="1" y="29"/>
                    <a:pt x="1" y="57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1884" y="112"/>
                  </a:lnTo>
                  <a:cubicBezTo>
                    <a:pt x="1912" y="112"/>
                    <a:pt x="1940" y="84"/>
                    <a:pt x="1940" y="57"/>
                  </a:cubicBezTo>
                  <a:cubicBezTo>
                    <a:pt x="1940" y="29"/>
                    <a:pt x="1912" y="1"/>
                    <a:pt x="1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5" name="Google Shape;2215;p43"/>
            <p:cNvSpPr/>
            <p:nvPr/>
          </p:nvSpPr>
          <p:spPr>
            <a:xfrm>
              <a:off x="971425" y="3175550"/>
              <a:ext cx="86075" cy="2825"/>
            </a:xfrm>
            <a:custGeom>
              <a:avLst/>
              <a:gdLst/>
              <a:ahLst/>
              <a:cxnLst/>
              <a:rect l="l" t="t" r="r" b="b"/>
              <a:pathLst>
                <a:path w="3443" h="113" extrusionOk="0">
                  <a:moveTo>
                    <a:pt x="57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4"/>
                    <a:pt x="29" y="112"/>
                    <a:pt x="57" y="112"/>
                  </a:cubicBezTo>
                  <a:lnTo>
                    <a:pt x="3387" y="112"/>
                  </a:lnTo>
                  <a:cubicBezTo>
                    <a:pt x="3415" y="112"/>
                    <a:pt x="3443" y="84"/>
                    <a:pt x="3443" y="57"/>
                  </a:cubicBezTo>
                  <a:cubicBezTo>
                    <a:pt x="3443" y="29"/>
                    <a:pt x="3415" y="1"/>
                    <a:pt x="3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6" name="Google Shape;2216;p43"/>
            <p:cNvSpPr/>
            <p:nvPr/>
          </p:nvSpPr>
          <p:spPr>
            <a:xfrm>
              <a:off x="803075" y="3107850"/>
              <a:ext cx="41750" cy="50800"/>
            </a:xfrm>
            <a:custGeom>
              <a:avLst/>
              <a:gdLst/>
              <a:ahLst/>
              <a:cxnLst/>
              <a:rect l="l" t="t" r="r" b="b"/>
              <a:pathLst>
                <a:path w="1670" h="2032" extrusionOk="0">
                  <a:moveTo>
                    <a:pt x="1614" y="0"/>
                  </a:moveTo>
                  <a:cubicBezTo>
                    <a:pt x="649" y="167"/>
                    <a:pt x="0" y="1076"/>
                    <a:pt x="167" y="2032"/>
                  </a:cubicBezTo>
                  <a:lnTo>
                    <a:pt x="501" y="1976"/>
                  </a:lnTo>
                  <a:cubicBezTo>
                    <a:pt x="492" y="1902"/>
                    <a:pt x="482" y="1818"/>
                    <a:pt x="482" y="1744"/>
                  </a:cubicBezTo>
                  <a:cubicBezTo>
                    <a:pt x="482" y="1030"/>
                    <a:pt x="993" y="445"/>
                    <a:pt x="1670" y="325"/>
                  </a:cubicBezTo>
                  <a:lnTo>
                    <a:pt x="16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7" name="Google Shape;2217;p43"/>
            <p:cNvSpPr/>
            <p:nvPr/>
          </p:nvSpPr>
          <p:spPr>
            <a:xfrm>
              <a:off x="894200" y="3144025"/>
              <a:ext cx="725" cy="8825"/>
            </a:xfrm>
            <a:custGeom>
              <a:avLst/>
              <a:gdLst/>
              <a:ahLst/>
              <a:cxnLst/>
              <a:rect l="l" t="t" r="r" b="b"/>
              <a:pathLst>
                <a:path w="29" h="353" extrusionOk="0">
                  <a:moveTo>
                    <a:pt x="29" y="353"/>
                  </a:moveTo>
                  <a:cubicBezTo>
                    <a:pt x="29" y="241"/>
                    <a:pt x="19" y="121"/>
                    <a:pt x="1" y="0"/>
                  </a:cubicBezTo>
                  <a:lnTo>
                    <a:pt x="1" y="0"/>
                  </a:lnTo>
                  <a:lnTo>
                    <a:pt x="1" y="0"/>
                  </a:lnTo>
                  <a:cubicBezTo>
                    <a:pt x="19" y="121"/>
                    <a:pt x="29" y="241"/>
                    <a:pt x="2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8" name="Google Shape;2218;p43"/>
            <p:cNvSpPr/>
            <p:nvPr/>
          </p:nvSpPr>
          <p:spPr>
            <a:xfrm>
              <a:off x="807250" y="3157250"/>
              <a:ext cx="50800" cy="38250"/>
            </a:xfrm>
            <a:custGeom>
              <a:avLst/>
              <a:gdLst/>
              <a:ahLst/>
              <a:cxnLst/>
              <a:rect l="l" t="t" r="r" b="b"/>
              <a:pathLst>
                <a:path w="2032" h="1530" extrusionOk="0">
                  <a:moveTo>
                    <a:pt x="343" y="0"/>
                  </a:moveTo>
                  <a:lnTo>
                    <a:pt x="0" y="56"/>
                  </a:lnTo>
                  <a:cubicBezTo>
                    <a:pt x="149" y="919"/>
                    <a:pt x="892" y="1529"/>
                    <a:pt x="1731" y="1529"/>
                  </a:cubicBezTo>
                  <a:cubicBezTo>
                    <a:pt x="1830" y="1529"/>
                    <a:pt x="1931" y="1521"/>
                    <a:pt x="2032" y="1503"/>
                  </a:cubicBezTo>
                  <a:lnTo>
                    <a:pt x="1985" y="1178"/>
                  </a:lnTo>
                  <a:cubicBezTo>
                    <a:pt x="1902" y="1187"/>
                    <a:pt x="1828" y="1197"/>
                    <a:pt x="1753" y="1197"/>
                  </a:cubicBezTo>
                  <a:cubicBezTo>
                    <a:pt x="1039" y="1197"/>
                    <a:pt x="455" y="677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9" name="Google Shape;2219;p43"/>
            <p:cNvSpPr/>
            <p:nvPr/>
          </p:nvSpPr>
          <p:spPr>
            <a:xfrm>
              <a:off x="843425" y="3107175"/>
              <a:ext cx="51500" cy="87650"/>
            </a:xfrm>
            <a:custGeom>
              <a:avLst/>
              <a:gdLst/>
              <a:ahLst/>
              <a:cxnLst/>
              <a:rect l="l" t="t" r="r" b="b"/>
              <a:pathLst>
                <a:path w="2060" h="3506" extrusionOk="0">
                  <a:moveTo>
                    <a:pt x="301" y="1"/>
                  </a:moveTo>
                  <a:cubicBezTo>
                    <a:pt x="202" y="1"/>
                    <a:pt x="101" y="9"/>
                    <a:pt x="0" y="27"/>
                  </a:cubicBezTo>
                  <a:lnTo>
                    <a:pt x="56" y="352"/>
                  </a:lnTo>
                  <a:cubicBezTo>
                    <a:pt x="139" y="343"/>
                    <a:pt x="223" y="333"/>
                    <a:pt x="306" y="333"/>
                  </a:cubicBezTo>
                  <a:cubicBezTo>
                    <a:pt x="1095" y="333"/>
                    <a:pt x="1744" y="973"/>
                    <a:pt x="1744" y="1762"/>
                  </a:cubicBezTo>
                  <a:cubicBezTo>
                    <a:pt x="1744" y="2485"/>
                    <a:pt x="1215" y="3070"/>
                    <a:pt x="529" y="3181"/>
                  </a:cubicBezTo>
                  <a:lnTo>
                    <a:pt x="585" y="3506"/>
                  </a:lnTo>
                  <a:cubicBezTo>
                    <a:pt x="1308" y="3385"/>
                    <a:pt x="1856" y="2838"/>
                    <a:pt x="2013" y="2170"/>
                  </a:cubicBezTo>
                  <a:cubicBezTo>
                    <a:pt x="2032" y="2059"/>
                    <a:pt x="2050" y="1947"/>
                    <a:pt x="2060" y="1827"/>
                  </a:cubicBezTo>
                  <a:cubicBezTo>
                    <a:pt x="2060" y="1715"/>
                    <a:pt x="2050" y="1595"/>
                    <a:pt x="2032" y="1474"/>
                  </a:cubicBezTo>
                  <a:cubicBezTo>
                    <a:pt x="1891" y="612"/>
                    <a:pt x="1141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0" name="Google Shape;2220;p43"/>
            <p:cNvSpPr/>
            <p:nvPr/>
          </p:nvSpPr>
          <p:spPr>
            <a:xfrm>
              <a:off x="1033825" y="2993500"/>
              <a:ext cx="104150" cy="104150"/>
            </a:xfrm>
            <a:custGeom>
              <a:avLst/>
              <a:gdLst/>
              <a:ahLst/>
              <a:cxnLst/>
              <a:rect l="l" t="t" r="r" b="b"/>
              <a:pathLst>
                <a:path w="4166" h="4166" extrusionOk="0">
                  <a:moveTo>
                    <a:pt x="2088" y="1"/>
                  </a:moveTo>
                  <a:cubicBezTo>
                    <a:pt x="928" y="1"/>
                    <a:pt x="0" y="928"/>
                    <a:pt x="0" y="2079"/>
                  </a:cubicBezTo>
                  <a:cubicBezTo>
                    <a:pt x="0" y="3229"/>
                    <a:pt x="928" y="4166"/>
                    <a:pt x="2088" y="4166"/>
                  </a:cubicBezTo>
                  <a:cubicBezTo>
                    <a:pt x="3238" y="4166"/>
                    <a:pt x="4166" y="3229"/>
                    <a:pt x="4166" y="2079"/>
                  </a:cubicBezTo>
                  <a:cubicBezTo>
                    <a:pt x="4166" y="928"/>
                    <a:pt x="3238" y="1"/>
                    <a:pt x="2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1" name="Google Shape;2221;p43"/>
            <p:cNvSpPr/>
            <p:nvPr/>
          </p:nvSpPr>
          <p:spPr>
            <a:xfrm>
              <a:off x="1032425" y="2991875"/>
              <a:ext cx="106950" cy="107175"/>
            </a:xfrm>
            <a:custGeom>
              <a:avLst/>
              <a:gdLst/>
              <a:ahLst/>
              <a:cxnLst/>
              <a:rect l="l" t="t" r="r" b="b"/>
              <a:pathLst>
                <a:path w="4278" h="4287" extrusionOk="0">
                  <a:moveTo>
                    <a:pt x="2144" y="121"/>
                  </a:moveTo>
                  <a:cubicBezTo>
                    <a:pt x="3257" y="121"/>
                    <a:pt x="4166" y="1031"/>
                    <a:pt x="4166" y="2144"/>
                  </a:cubicBezTo>
                  <a:cubicBezTo>
                    <a:pt x="4166" y="3266"/>
                    <a:pt x="3257" y="4175"/>
                    <a:pt x="2144" y="4175"/>
                  </a:cubicBezTo>
                  <a:cubicBezTo>
                    <a:pt x="1021" y="4175"/>
                    <a:pt x="112" y="3266"/>
                    <a:pt x="112" y="2144"/>
                  </a:cubicBezTo>
                  <a:cubicBezTo>
                    <a:pt x="112" y="1031"/>
                    <a:pt x="1021" y="121"/>
                    <a:pt x="2144" y="121"/>
                  </a:cubicBezTo>
                  <a:close/>
                  <a:moveTo>
                    <a:pt x="2144" y="1"/>
                  </a:moveTo>
                  <a:cubicBezTo>
                    <a:pt x="956" y="1"/>
                    <a:pt x="1" y="966"/>
                    <a:pt x="1" y="2144"/>
                  </a:cubicBezTo>
                  <a:cubicBezTo>
                    <a:pt x="1" y="3331"/>
                    <a:pt x="956" y="4287"/>
                    <a:pt x="2144" y="4287"/>
                  </a:cubicBezTo>
                  <a:cubicBezTo>
                    <a:pt x="3322" y="4287"/>
                    <a:pt x="4277" y="3331"/>
                    <a:pt x="4277" y="2144"/>
                  </a:cubicBezTo>
                  <a:cubicBezTo>
                    <a:pt x="4277" y="966"/>
                    <a:pt x="3322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2" name="Google Shape;2222;p43"/>
            <p:cNvSpPr/>
            <p:nvPr/>
          </p:nvSpPr>
          <p:spPr>
            <a:xfrm>
              <a:off x="1038450" y="2988400"/>
              <a:ext cx="104175" cy="104150"/>
            </a:xfrm>
            <a:custGeom>
              <a:avLst/>
              <a:gdLst/>
              <a:ahLst/>
              <a:cxnLst/>
              <a:rect l="l" t="t" r="r" b="b"/>
              <a:pathLst>
                <a:path w="4167" h="4166" extrusionOk="0">
                  <a:moveTo>
                    <a:pt x="2088" y="1"/>
                  </a:moveTo>
                  <a:cubicBezTo>
                    <a:pt x="938" y="1"/>
                    <a:pt x="1" y="928"/>
                    <a:pt x="1" y="2079"/>
                  </a:cubicBezTo>
                  <a:cubicBezTo>
                    <a:pt x="1" y="3229"/>
                    <a:pt x="938" y="4166"/>
                    <a:pt x="2088" y="4166"/>
                  </a:cubicBezTo>
                  <a:cubicBezTo>
                    <a:pt x="3238" y="4166"/>
                    <a:pt x="4166" y="3229"/>
                    <a:pt x="4166" y="2079"/>
                  </a:cubicBezTo>
                  <a:cubicBezTo>
                    <a:pt x="4166" y="928"/>
                    <a:pt x="3238" y="1"/>
                    <a:pt x="20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3" name="Google Shape;2223;p43"/>
            <p:cNvSpPr/>
            <p:nvPr/>
          </p:nvSpPr>
          <p:spPr>
            <a:xfrm>
              <a:off x="1037075" y="2986775"/>
              <a:ext cx="107175" cy="107175"/>
            </a:xfrm>
            <a:custGeom>
              <a:avLst/>
              <a:gdLst/>
              <a:ahLst/>
              <a:cxnLst/>
              <a:rect l="l" t="t" r="r" b="b"/>
              <a:pathLst>
                <a:path w="4287" h="4287" extrusionOk="0">
                  <a:moveTo>
                    <a:pt x="2143" y="121"/>
                  </a:moveTo>
                  <a:cubicBezTo>
                    <a:pt x="3256" y="121"/>
                    <a:pt x="4165" y="1030"/>
                    <a:pt x="4165" y="2144"/>
                  </a:cubicBezTo>
                  <a:cubicBezTo>
                    <a:pt x="4165" y="3266"/>
                    <a:pt x="3256" y="4175"/>
                    <a:pt x="2143" y="4175"/>
                  </a:cubicBezTo>
                  <a:cubicBezTo>
                    <a:pt x="1021" y="4175"/>
                    <a:pt x="112" y="3266"/>
                    <a:pt x="112" y="2144"/>
                  </a:cubicBezTo>
                  <a:cubicBezTo>
                    <a:pt x="112" y="1030"/>
                    <a:pt x="1021" y="121"/>
                    <a:pt x="2143" y="121"/>
                  </a:cubicBezTo>
                  <a:close/>
                  <a:moveTo>
                    <a:pt x="2143" y="1"/>
                  </a:moveTo>
                  <a:cubicBezTo>
                    <a:pt x="965" y="1"/>
                    <a:pt x="0" y="966"/>
                    <a:pt x="0" y="2144"/>
                  </a:cubicBezTo>
                  <a:cubicBezTo>
                    <a:pt x="0" y="3331"/>
                    <a:pt x="965" y="4287"/>
                    <a:pt x="2143" y="4287"/>
                  </a:cubicBezTo>
                  <a:cubicBezTo>
                    <a:pt x="3321" y="4287"/>
                    <a:pt x="4286" y="3331"/>
                    <a:pt x="4286" y="2144"/>
                  </a:cubicBezTo>
                  <a:cubicBezTo>
                    <a:pt x="4286" y="966"/>
                    <a:pt x="3321" y="1"/>
                    <a:pt x="2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4" name="Google Shape;2224;p43"/>
            <p:cNvSpPr/>
            <p:nvPr/>
          </p:nvSpPr>
          <p:spPr>
            <a:xfrm>
              <a:off x="1065350" y="3040125"/>
              <a:ext cx="49200" cy="24700"/>
            </a:xfrm>
            <a:custGeom>
              <a:avLst/>
              <a:gdLst/>
              <a:ahLst/>
              <a:cxnLst/>
              <a:rect l="l" t="t" r="r" b="b"/>
              <a:pathLst>
                <a:path w="1968" h="988" extrusionOk="0">
                  <a:moveTo>
                    <a:pt x="984" y="0"/>
                  </a:moveTo>
                  <a:cubicBezTo>
                    <a:pt x="446" y="0"/>
                    <a:pt x="1" y="446"/>
                    <a:pt x="1" y="984"/>
                  </a:cubicBezTo>
                  <a:cubicBezTo>
                    <a:pt x="1" y="984"/>
                    <a:pt x="875" y="988"/>
                    <a:pt x="1458" y="988"/>
                  </a:cubicBezTo>
                  <a:cubicBezTo>
                    <a:pt x="1749" y="988"/>
                    <a:pt x="1968" y="987"/>
                    <a:pt x="1968" y="984"/>
                  </a:cubicBezTo>
                  <a:cubicBezTo>
                    <a:pt x="1968" y="446"/>
                    <a:pt x="1532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5" name="Google Shape;2225;p43"/>
            <p:cNvSpPr/>
            <p:nvPr/>
          </p:nvSpPr>
          <p:spPr>
            <a:xfrm>
              <a:off x="1063975" y="3038725"/>
              <a:ext cx="51975" cy="27625"/>
            </a:xfrm>
            <a:custGeom>
              <a:avLst/>
              <a:gdLst/>
              <a:ahLst/>
              <a:cxnLst/>
              <a:rect l="l" t="t" r="r" b="b"/>
              <a:pathLst>
                <a:path w="2079" h="1105" extrusionOk="0">
                  <a:moveTo>
                    <a:pt x="1039" y="112"/>
                  </a:moveTo>
                  <a:cubicBezTo>
                    <a:pt x="1531" y="112"/>
                    <a:pt x="1939" y="502"/>
                    <a:pt x="1967" y="984"/>
                  </a:cubicBezTo>
                  <a:lnTo>
                    <a:pt x="121" y="984"/>
                  </a:lnTo>
                  <a:cubicBezTo>
                    <a:pt x="149" y="502"/>
                    <a:pt x="548" y="121"/>
                    <a:pt x="1039" y="112"/>
                  </a:cubicBezTo>
                  <a:close/>
                  <a:moveTo>
                    <a:pt x="1039" y="1"/>
                  </a:moveTo>
                  <a:cubicBezTo>
                    <a:pt x="464" y="1"/>
                    <a:pt x="0" y="465"/>
                    <a:pt x="0" y="1040"/>
                  </a:cubicBezTo>
                  <a:cubicBezTo>
                    <a:pt x="0" y="1095"/>
                    <a:pt x="0" y="1095"/>
                    <a:pt x="408" y="1105"/>
                  </a:cubicBezTo>
                  <a:lnTo>
                    <a:pt x="1151" y="1105"/>
                  </a:lnTo>
                  <a:cubicBezTo>
                    <a:pt x="2078" y="1105"/>
                    <a:pt x="2078" y="1105"/>
                    <a:pt x="2078" y="1040"/>
                  </a:cubicBezTo>
                  <a:cubicBezTo>
                    <a:pt x="2078" y="465"/>
                    <a:pt x="1614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6" name="Google Shape;2226;p43"/>
            <p:cNvSpPr/>
            <p:nvPr/>
          </p:nvSpPr>
          <p:spPr>
            <a:xfrm>
              <a:off x="1076250" y="3008825"/>
              <a:ext cx="27875" cy="28075"/>
            </a:xfrm>
            <a:custGeom>
              <a:avLst/>
              <a:gdLst/>
              <a:ahLst/>
              <a:cxnLst/>
              <a:rect l="l" t="t" r="r" b="b"/>
              <a:pathLst>
                <a:path w="1115" h="1123" extrusionOk="0">
                  <a:moveTo>
                    <a:pt x="558" y="0"/>
                  </a:moveTo>
                  <a:cubicBezTo>
                    <a:pt x="251" y="0"/>
                    <a:pt x="1" y="250"/>
                    <a:pt x="1" y="566"/>
                  </a:cubicBezTo>
                  <a:cubicBezTo>
                    <a:pt x="1" y="872"/>
                    <a:pt x="251" y="1122"/>
                    <a:pt x="558" y="1122"/>
                  </a:cubicBezTo>
                  <a:cubicBezTo>
                    <a:pt x="864" y="1122"/>
                    <a:pt x="1114" y="872"/>
                    <a:pt x="1114" y="566"/>
                  </a:cubicBezTo>
                  <a:cubicBezTo>
                    <a:pt x="1114" y="250"/>
                    <a:pt x="864" y="0"/>
                    <a:pt x="5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7" name="Google Shape;2227;p43"/>
            <p:cNvSpPr/>
            <p:nvPr/>
          </p:nvSpPr>
          <p:spPr>
            <a:xfrm>
              <a:off x="1074875" y="3007425"/>
              <a:ext cx="30625" cy="30875"/>
            </a:xfrm>
            <a:custGeom>
              <a:avLst/>
              <a:gdLst/>
              <a:ahLst/>
              <a:cxnLst/>
              <a:rect l="l" t="t" r="r" b="b"/>
              <a:pathLst>
                <a:path w="1225" h="1235" extrusionOk="0">
                  <a:moveTo>
                    <a:pt x="613" y="121"/>
                  </a:moveTo>
                  <a:cubicBezTo>
                    <a:pt x="891" y="121"/>
                    <a:pt x="1114" y="344"/>
                    <a:pt x="1114" y="622"/>
                  </a:cubicBezTo>
                  <a:cubicBezTo>
                    <a:pt x="1114" y="891"/>
                    <a:pt x="891" y="1114"/>
                    <a:pt x="613" y="1114"/>
                  </a:cubicBezTo>
                  <a:cubicBezTo>
                    <a:pt x="334" y="1114"/>
                    <a:pt x="112" y="891"/>
                    <a:pt x="112" y="622"/>
                  </a:cubicBezTo>
                  <a:cubicBezTo>
                    <a:pt x="112" y="344"/>
                    <a:pt x="334" y="121"/>
                    <a:pt x="613" y="121"/>
                  </a:cubicBezTo>
                  <a:close/>
                  <a:moveTo>
                    <a:pt x="613" y="0"/>
                  </a:moveTo>
                  <a:cubicBezTo>
                    <a:pt x="269" y="0"/>
                    <a:pt x="0" y="279"/>
                    <a:pt x="0" y="622"/>
                  </a:cubicBezTo>
                  <a:cubicBezTo>
                    <a:pt x="0" y="956"/>
                    <a:pt x="269" y="1234"/>
                    <a:pt x="613" y="1234"/>
                  </a:cubicBezTo>
                  <a:cubicBezTo>
                    <a:pt x="956" y="1234"/>
                    <a:pt x="1225" y="956"/>
                    <a:pt x="1225" y="622"/>
                  </a:cubicBezTo>
                  <a:cubicBezTo>
                    <a:pt x="1225" y="279"/>
                    <a:pt x="956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8" name="Google Shape;2228;p43"/>
            <p:cNvSpPr/>
            <p:nvPr/>
          </p:nvSpPr>
          <p:spPr>
            <a:xfrm>
              <a:off x="1418350" y="2437150"/>
              <a:ext cx="234950" cy="153550"/>
            </a:xfrm>
            <a:custGeom>
              <a:avLst/>
              <a:gdLst/>
              <a:ahLst/>
              <a:cxnLst/>
              <a:rect l="l" t="t" r="r" b="b"/>
              <a:pathLst>
                <a:path w="9398" h="6142" extrusionOk="0">
                  <a:moveTo>
                    <a:pt x="0" y="0"/>
                  </a:moveTo>
                  <a:lnTo>
                    <a:pt x="0" y="6141"/>
                  </a:lnTo>
                  <a:lnTo>
                    <a:pt x="9397" y="6141"/>
                  </a:lnTo>
                  <a:lnTo>
                    <a:pt x="93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9" name="Google Shape;2229;p43"/>
            <p:cNvSpPr/>
            <p:nvPr/>
          </p:nvSpPr>
          <p:spPr>
            <a:xfrm>
              <a:off x="1416950" y="2435750"/>
              <a:ext cx="237975" cy="156575"/>
            </a:xfrm>
            <a:custGeom>
              <a:avLst/>
              <a:gdLst/>
              <a:ahLst/>
              <a:cxnLst/>
              <a:rect l="l" t="t" r="r" b="b"/>
              <a:pathLst>
                <a:path w="9519" h="6263" extrusionOk="0">
                  <a:moveTo>
                    <a:pt x="9398" y="112"/>
                  </a:moveTo>
                  <a:lnTo>
                    <a:pt x="9398" y="6142"/>
                  </a:lnTo>
                  <a:lnTo>
                    <a:pt x="112" y="6142"/>
                  </a:lnTo>
                  <a:lnTo>
                    <a:pt x="112" y="112"/>
                  </a:lnTo>
                  <a:close/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6197"/>
                  </a:lnTo>
                  <a:cubicBezTo>
                    <a:pt x="0" y="6234"/>
                    <a:pt x="28" y="6262"/>
                    <a:pt x="56" y="6262"/>
                  </a:cubicBezTo>
                  <a:lnTo>
                    <a:pt x="9463" y="6262"/>
                  </a:lnTo>
                  <a:cubicBezTo>
                    <a:pt x="9490" y="6262"/>
                    <a:pt x="9518" y="6234"/>
                    <a:pt x="9518" y="6197"/>
                  </a:cubicBezTo>
                  <a:lnTo>
                    <a:pt x="9518" y="56"/>
                  </a:lnTo>
                  <a:cubicBezTo>
                    <a:pt x="9518" y="19"/>
                    <a:pt x="9490" y="0"/>
                    <a:pt x="9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0" name="Google Shape;2230;p43"/>
            <p:cNvSpPr/>
            <p:nvPr/>
          </p:nvSpPr>
          <p:spPr>
            <a:xfrm>
              <a:off x="1410675" y="2356900"/>
              <a:ext cx="295975" cy="86050"/>
            </a:xfrm>
            <a:custGeom>
              <a:avLst/>
              <a:gdLst/>
              <a:ahLst/>
              <a:cxnLst/>
              <a:rect l="l" t="t" r="r" b="b"/>
              <a:pathLst>
                <a:path w="11839" h="3442" extrusionOk="0"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lnTo>
                    <a:pt x="1" y="2867"/>
                  </a:lnTo>
                  <a:cubicBezTo>
                    <a:pt x="1" y="3182"/>
                    <a:pt x="251" y="3442"/>
                    <a:pt x="567" y="3442"/>
                  </a:cubicBezTo>
                  <a:lnTo>
                    <a:pt x="11263" y="3442"/>
                  </a:lnTo>
                  <a:cubicBezTo>
                    <a:pt x="11578" y="3442"/>
                    <a:pt x="11838" y="3182"/>
                    <a:pt x="11838" y="2867"/>
                  </a:cubicBezTo>
                  <a:lnTo>
                    <a:pt x="11838" y="576"/>
                  </a:lnTo>
                  <a:cubicBezTo>
                    <a:pt x="11838" y="260"/>
                    <a:pt x="11578" y="0"/>
                    <a:pt x="1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1" name="Google Shape;2231;p43"/>
            <p:cNvSpPr/>
            <p:nvPr/>
          </p:nvSpPr>
          <p:spPr>
            <a:xfrm>
              <a:off x="1409075" y="2355500"/>
              <a:ext cx="298950" cy="88850"/>
            </a:xfrm>
            <a:custGeom>
              <a:avLst/>
              <a:gdLst/>
              <a:ahLst/>
              <a:cxnLst/>
              <a:rect l="l" t="t" r="r" b="b"/>
              <a:pathLst>
                <a:path w="11958" h="3554" extrusionOk="0">
                  <a:moveTo>
                    <a:pt x="11327" y="112"/>
                  </a:moveTo>
                  <a:cubicBezTo>
                    <a:pt x="11614" y="112"/>
                    <a:pt x="11837" y="344"/>
                    <a:pt x="11837" y="632"/>
                  </a:cubicBezTo>
                  <a:lnTo>
                    <a:pt x="11837" y="2923"/>
                  </a:lnTo>
                  <a:cubicBezTo>
                    <a:pt x="11837" y="3210"/>
                    <a:pt x="11614" y="3442"/>
                    <a:pt x="11327" y="3442"/>
                  </a:cubicBezTo>
                  <a:lnTo>
                    <a:pt x="631" y="3442"/>
                  </a:lnTo>
                  <a:cubicBezTo>
                    <a:pt x="353" y="3442"/>
                    <a:pt x="121" y="3210"/>
                    <a:pt x="121" y="2923"/>
                  </a:cubicBezTo>
                  <a:lnTo>
                    <a:pt x="121" y="632"/>
                  </a:lnTo>
                  <a:cubicBezTo>
                    <a:pt x="121" y="344"/>
                    <a:pt x="353" y="112"/>
                    <a:pt x="631" y="112"/>
                  </a:cubicBezTo>
                  <a:close/>
                  <a:moveTo>
                    <a:pt x="631" y="1"/>
                  </a:moveTo>
                  <a:cubicBezTo>
                    <a:pt x="288" y="1"/>
                    <a:pt x="0" y="279"/>
                    <a:pt x="0" y="632"/>
                  </a:cubicBezTo>
                  <a:lnTo>
                    <a:pt x="0" y="2923"/>
                  </a:lnTo>
                  <a:cubicBezTo>
                    <a:pt x="0" y="3275"/>
                    <a:pt x="288" y="3554"/>
                    <a:pt x="631" y="3554"/>
                  </a:cubicBezTo>
                  <a:lnTo>
                    <a:pt x="11327" y="3554"/>
                  </a:lnTo>
                  <a:cubicBezTo>
                    <a:pt x="11670" y="3554"/>
                    <a:pt x="11958" y="3275"/>
                    <a:pt x="11958" y="2923"/>
                  </a:cubicBezTo>
                  <a:lnTo>
                    <a:pt x="11958" y="632"/>
                  </a:lnTo>
                  <a:cubicBezTo>
                    <a:pt x="11958" y="279"/>
                    <a:pt x="11670" y="1"/>
                    <a:pt x="11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2" name="Google Shape;2232;p43"/>
            <p:cNvSpPr/>
            <p:nvPr/>
          </p:nvSpPr>
          <p:spPr>
            <a:xfrm>
              <a:off x="1410675" y="2450825"/>
              <a:ext cx="295975" cy="86075"/>
            </a:xfrm>
            <a:custGeom>
              <a:avLst/>
              <a:gdLst/>
              <a:ahLst/>
              <a:cxnLst/>
              <a:rect l="l" t="t" r="r" b="b"/>
              <a:pathLst>
                <a:path w="11839" h="3443" extrusionOk="0">
                  <a:moveTo>
                    <a:pt x="567" y="0"/>
                  </a:moveTo>
                  <a:cubicBezTo>
                    <a:pt x="251" y="0"/>
                    <a:pt x="1" y="251"/>
                    <a:pt x="1" y="576"/>
                  </a:cubicBezTo>
                  <a:lnTo>
                    <a:pt x="1" y="2867"/>
                  </a:lnTo>
                  <a:cubicBezTo>
                    <a:pt x="1" y="3182"/>
                    <a:pt x="251" y="3442"/>
                    <a:pt x="567" y="3442"/>
                  </a:cubicBezTo>
                  <a:lnTo>
                    <a:pt x="11263" y="3442"/>
                  </a:lnTo>
                  <a:cubicBezTo>
                    <a:pt x="11578" y="3442"/>
                    <a:pt x="11838" y="3182"/>
                    <a:pt x="11838" y="2867"/>
                  </a:cubicBezTo>
                  <a:lnTo>
                    <a:pt x="11838" y="576"/>
                  </a:lnTo>
                  <a:cubicBezTo>
                    <a:pt x="11838" y="251"/>
                    <a:pt x="11578" y="0"/>
                    <a:pt x="1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3" name="Google Shape;2233;p43"/>
            <p:cNvSpPr/>
            <p:nvPr/>
          </p:nvSpPr>
          <p:spPr>
            <a:xfrm>
              <a:off x="1409075" y="2449425"/>
              <a:ext cx="298950" cy="88850"/>
            </a:xfrm>
            <a:custGeom>
              <a:avLst/>
              <a:gdLst/>
              <a:ahLst/>
              <a:cxnLst/>
              <a:rect l="l" t="t" r="r" b="b"/>
              <a:pathLst>
                <a:path w="11958" h="3554" extrusionOk="0">
                  <a:moveTo>
                    <a:pt x="11327" y="112"/>
                  </a:moveTo>
                  <a:cubicBezTo>
                    <a:pt x="11614" y="112"/>
                    <a:pt x="11837" y="344"/>
                    <a:pt x="11837" y="632"/>
                  </a:cubicBezTo>
                  <a:lnTo>
                    <a:pt x="11837" y="2923"/>
                  </a:lnTo>
                  <a:cubicBezTo>
                    <a:pt x="11837" y="3201"/>
                    <a:pt x="11614" y="3433"/>
                    <a:pt x="11327" y="3433"/>
                  </a:cubicBezTo>
                  <a:lnTo>
                    <a:pt x="631" y="3433"/>
                  </a:lnTo>
                  <a:cubicBezTo>
                    <a:pt x="353" y="3433"/>
                    <a:pt x="121" y="3210"/>
                    <a:pt x="121" y="2923"/>
                  </a:cubicBezTo>
                  <a:lnTo>
                    <a:pt x="121" y="632"/>
                  </a:lnTo>
                  <a:cubicBezTo>
                    <a:pt x="121" y="344"/>
                    <a:pt x="353" y="112"/>
                    <a:pt x="631" y="112"/>
                  </a:cubicBezTo>
                  <a:close/>
                  <a:moveTo>
                    <a:pt x="631" y="1"/>
                  </a:moveTo>
                  <a:cubicBezTo>
                    <a:pt x="288" y="1"/>
                    <a:pt x="0" y="279"/>
                    <a:pt x="0" y="632"/>
                  </a:cubicBezTo>
                  <a:lnTo>
                    <a:pt x="0" y="2923"/>
                  </a:lnTo>
                  <a:cubicBezTo>
                    <a:pt x="0" y="3266"/>
                    <a:pt x="288" y="3554"/>
                    <a:pt x="631" y="3554"/>
                  </a:cubicBezTo>
                  <a:lnTo>
                    <a:pt x="11327" y="3554"/>
                  </a:lnTo>
                  <a:cubicBezTo>
                    <a:pt x="11670" y="3554"/>
                    <a:pt x="11958" y="3266"/>
                    <a:pt x="11958" y="2923"/>
                  </a:cubicBezTo>
                  <a:lnTo>
                    <a:pt x="11958" y="632"/>
                  </a:lnTo>
                  <a:cubicBezTo>
                    <a:pt x="11958" y="279"/>
                    <a:pt x="11670" y="1"/>
                    <a:pt x="11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4" name="Google Shape;2234;p43"/>
            <p:cNvSpPr/>
            <p:nvPr/>
          </p:nvSpPr>
          <p:spPr>
            <a:xfrm>
              <a:off x="1410675" y="2546825"/>
              <a:ext cx="295975" cy="85850"/>
            </a:xfrm>
            <a:custGeom>
              <a:avLst/>
              <a:gdLst/>
              <a:ahLst/>
              <a:cxnLst/>
              <a:rect l="l" t="t" r="r" b="b"/>
              <a:pathLst>
                <a:path w="11839" h="3434" extrusionOk="0"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lnTo>
                    <a:pt x="1" y="2867"/>
                  </a:lnTo>
                  <a:cubicBezTo>
                    <a:pt x="1" y="3183"/>
                    <a:pt x="251" y="3433"/>
                    <a:pt x="567" y="3433"/>
                  </a:cubicBezTo>
                  <a:lnTo>
                    <a:pt x="11263" y="3433"/>
                  </a:lnTo>
                  <a:cubicBezTo>
                    <a:pt x="11578" y="3433"/>
                    <a:pt x="11838" y="3183"/>
                    <a:pt x="11838" y="2867"/>
                  </a:cubicBezTo>
                  <a:lnTo>
                    <a:pt x="11838" y="567"/>
                  </a:lnTo>
                  <a:cubicBezTo>
                    <a:pt x="11838" y="251"/>
                    <a:pt x="11578" y="1"/>
                    <a:pt x="1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5" name="Google Shape;2235;p43"/>
            <p:cNvSpPr/>
            <p:nvPr/>
          </p:nvSpPr>
          <p:spPr>
            <a:xfrm>
              <a:off x="1409075" y="2545225"/>
              <a:ext cx="298950" cy="89075"/>
            </a:xfrm>
            <a:custGeom>
              <a:avLst/>
              <a:gdLst/>
              <a:ahLst/>
              <a:cxnLst/>
              <a:rect l="l" t="t" r="r" b="b"/>
              <a:pathLst>
                <a:path w="11958" h="3563" extrusionOk="0">
                  <a:moveTo>
                    <a:pt x="11327" y="121"/>
                  </a:moveTo>
                  <a:cubicBezTo>
                    <a:pt x="11614" y="121"/>
                    <a:pt x="11837" y="353"/>
                    <a:pt x="11837" y="640"/>
                  </a:cubicBezTo>
                  <a:lnTo>
                    <a:pt x="11837" y="2931"/>
                  </a:lnTo>
                  <a:cubicBezTo>
                    <a:pt x="11837" y="3210"/>
                    <a:pt x="11614" y="3442"/>
                    <a:pt x="11327" y="3442"/>
                  </a:cubicBezTo>
                  <a:lnTo>
                    <a:pt x="631" y="3442"/>
                  </a:lnTo>
                  <a:cubicBezTo>
                    <a:pt x="353" y="3442"/>
                    <a:pt x="121" y="3210"/>
                    <a:pt x="121" y="2931"/>
                  </a:cubicBezTo>
                  <a:lnTo>
                    <a:pt x="121" y="640"/>
                  </a:lnTo>
                  <a:cubicBezTo>
                    <a:pt x="121" y="353"/>
                    <a:pt x="353" y="121"/>
                    <a:pt x="631" y="121"/>
                  </a:cubicBezTo>
                  <a:close/>
                  <a:moveTo>
                    <a:pt x="631" y="0"/>
                  </a:moveTo>
                  <a:cubicBezTo>
                    <a:pt x="288" y="0"/>
                    <a:pt x="0" y="288"/>
                    <a:pt x="0" y="631"/>
                  </a:cubicBezTo>
                  <a:lnTo>
                    <a:pt x="0" y="2931"/>
                  </a:lnTo>
                  <a:cubicBezTo>
                    <a:pt x="0" y="3275"/>
                    <a:pt x="288" y="3562"/>
                    <a:pt x="631" y="3562"/>
                  </a:cubicBezTo>
                  <a:lnTo>
                    <a:pt x="11327" y="3562"/>
                  </a:lnTo>
                  <a:cubicBezTo>
                    <a:pt x="11670" y="3562"/>
                    <a:pt x="11958" y="3275"/>
                    <a:pt x="11958" y="2931"/>
                  </a:cubicBezTo>
                  <a:lnTo>
                    <a:pt x="11958" y="631"/>
                  </a:lnTo>
                  <a:cubicBezTo>
                    <a:pt x="11958" y="288"/>
                    <a:pt x="11670" y="0"/>
                    <a:pt x="1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6" name="Google Shape;2236;p43"/>
            <p:cNvSpPr/>
            <p:nvPr/>
          </p:nvSpPr>
          <p:spPr>
            <a:xfrm>
              <a:off x="1458000" y="2356900"/>
              <a:ext cx="262100" cy="86050"/>
            </a:xfrm>
            <a:custGeom>
              <a:avLst/>
              <a:gdLst/>
              <a:ahLst/>
              <a:cxnLst/>
              <a:rect l="l" t="t" r="r" b="b"/>
              <a:pathLst>
                <a:path w="10484" h="3442" extrusionOk="0">
                  <a:moveTo>
                    <a:pt x="538" y="0"/>
                  </a:moveTo>
                  <a:cubicBezTo>
                    <a:pt x="242" y="0"/>
                    <a:pt x="0" y="242"/>
                    <a:pt x="0" y="538"/>
                  </a:cubicBezTo>
                  <a:lnTo>
                    <a:pt x="0" y="2904"/>
                  </a:lnTo>
                  <a:cubicBezTo>
                    <a:pt x="0" y="3201"/>
                    <a:pt x="242" y="3442"/>
                    <a:pt x="538" y="3442"/>
                  </a:cubicBezTo>
                  <a:lnTo>
                    <a:pt x="9945" y="3442"/>
                  </a:lnTo>
                  <a:cubicBezTo>
                    <a:pt x="10242" y="3442"/>
                    <a:pt x="10483" y="3201"/>
                    <a:pt x="10483" y="2904"/>
                  </a:cubicBezTo>
                  <a:lnTo>
                    <a:pt x="10483" y="538"/>
                  </a:lnTo>
                  <a:cubicBezTo>
                    <a:pt x="10483" y="242"/>
                    <a:pt x="10242" y="0"/>
                    <a:pt x="99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7" name="Google Shape;2237;p43"/>
            <p:cNvSpPr/>
            <p:nvPr/>
          </p:nvSpPr>
          <p:spPr>
            <a:xfrm>
              <a:off x="1456600" y="2355500"/>
              <a:ext cx="264875" cy="88850"/>
            </a:xfrm>
            <a:custGeom>
              <a:avLst/>
              <a:gdLst/>
              <a:ahLst/>
              <a:cxnLst/>
              <a:rect l="l" t="t" r="r" b="b"/>
              <a:pathLst>
                <a:path w="10595" h="3554" extrusionOk="0">
                  <a:moveTo>
                    <a:pt x="10001" y="112"/>
                  </a:moveTo>
                  <a:cubicBezTo>
                    <a:pt x="10261" y="112"/>
                    <a:pt x="10474" y="335"/>
                    <a:pt x="10474" y="594"/>
                  </a:cubicBezTo>
                  <a:lnTo>
                    <a:pt x="10474" y="2960"/>
                  </a:lnTo>
                  <a:cubicBezTo>
                    <a:pt x="10474" y="3220"/>
                    <a:pt x="10261" y="3433"/>
                    <a:pt x="10001" y="3433"/>
                  </a:cubicBezTo>
                  <a:lnTo>
                    <a:pt x="594" y="3433"/>
                  </a:lnTo>
                  <a:cubicBezTo>
                    <a:pt x="335" y="3433"/>
                    <a:pt x="112" y="3220"/>
                    <a:pt x="112" y="2960"/>
                  </a:cubicBezTo>
                  <a:lnTo>
                    <a:pt x="112" y="594"/>
                  </a:lnTo>
                  <a:cubicBezTo>
                    <a:pt x="112" y="335"/>
                    <a:pt x="325" y="112"/>
                    <a:pt x="594" y="112"/>
                  </a:cubicBezTo>
                  <a:close/>
                  <a:moveTo>
                    <a:pt x="594" y="1"/>
                  </a:moveTo>
                  <a:cubicBezTo>
                    <a:pt x="270" y="1"/>
                    <a:pt x="1" y="270"/>
                    <a:pt x="1" y="594"/>
                  </a:cubicBezTo>
                  <a:lnTo>
                    <a:pt x="1" y="2960"/>
                  </a:lnTo>
                  <a:cubicBezTo>
                    <a:pt x="1" y="3285"/>
                    <a:pt x="270" y="3554"/>
                    <a:pt x="594" y="3554"/>
                  </a:cubicBezTo>
                  <a:lnTo>
                    <a:pt x="10001" y="3554"/>
                  </a:lnTo>
                  <a:cubicBezTo>
                    <a:pt x="10326" y="3554"/>
                    <a:pt x="10595" y="3285"/>
                    <a:pt x="10595" y="2960"/>
                  </a:cubicBezTo>
                  <a:lnTo>
                    <a:pt x="10595" y="594"/>
                  </a:lnTo>
                  <a:cubicBezTo>
                    <a:pt x="10595" y="270"/>
                    <a:pt x="10326" y="1"/>
                    <a:pt x="10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8" name="Google Shape;2238;p43"/>
            <p:cNvSpPr/>
            <p:nvPr/>
          </p:nvSpPr>
          <p:spPr>
            <a:xfrm>
              <a:off x="1485375" y="2386825"/>
              <a:ext cx="26450" cy="26225"/>
            </a:xfrm>
            <a:custGeom>
              <a:avLst/>
              <a:gdLst/>
              <a:ahLst/>
              <a:cxnLst/>
              <a:rect l="l" t="t" r="r" b="b"/>
              <a:pathLst>
                <a:path w="1058" h="1049" extrusionOk="0">
                  <a:moveTo>
                    <a:pt x="529" y="0"/>
                  </a:moveTo>
                  <a:cubicBezTo>
                    <a:pt x="241" y="0"/>
                    <a:pt x="0" y="232"/>
                    <a:pt x="0" y="529"/>
                  </a:cubicBezTo>
                  <a:cubicBezTo>
                    <a:pt x="0" y="816"/>
                    <a:pt x="241" y="1048"/>
                    <a:pt x="529" y="1048"/>
                  </a:cubicBezTo>
                  <a:cubicBezTo>
                    <a:pt x="826" y="1048"/>
                    <a:pt x="1058" y="816"/>
                    <a:pt x="1058" y="529"/>
                  </a:cubicBezTo>
                  <a:cubicBezTo>
                    <a:pt x="1058" y="232"/>
                    <a:pt x="826" y="0"/>
                    <a:pt x="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9" name="Google Shape;2239;p43"/>
            <p:cNvSpPr/>
            <p:nvPr/>
          </p:nvSpPr>
          <p:spPr>
            <a:xfrm>
              <a:off x="1483975" y="2385200"/>
              <a:ext cx="29250" cy="29475"/>
            </a:xfrm>
            <a:custGeom>
              <a:avLst/>
              <a:gdLst/>
              <a:ahLst/>
              <a:cxnLst/>
              <a:rect l="l" t="t" r="r" b="b"/>
              <a:pathLst>
                <a:path w="1170" h="1179" extrusionOk="0">
                  <a:moveTo>
                    <a:pt x="585" y="121"/>
                  </a:moveTo>
                  <a:cubicBezTo>
                    <a:pt x="845" y="121"/>
                    <a:pt x="1058" y="334"/>
                    <a:pt x="1058" y="585"/>
                  </a:cubicBezTo>
                  <a:cubicBezTo>
                    <a:pt x="1058" y="844"/>
                    <a:pt x="845" y="1058"/>
                    <a:pt x="585" y="1058"/>
                  </a:cubicBezTo>
                  <a:cubicBezTo>
                    <a:pt x="325" y="1058"/>
                    <a:pt x="121" y="844"/>
                    <a:pt x="121" y="585"/>
                  </a:cubicBezTo>
                  <a:cubicBezTo>
                    <a:pt x="121" y="334"/>
                    <a:pt x="325" y="121"/>
                    <a:pt x="585" y="121"/>
                  </a:cubicBezTo>
                  <a:close/>
                  <a:moveTo>
                    <a:pt x="585" y="0"/>
                  </a:moveTo>
                  <a:cubicBezTo>
                    <a:pt x="269" y="0"/>
                    <a:pt x="0" y="269"/>
                    <a:pt x="0" y="585"/>
                  </a:cubicBezTo>
                  <a:cubicBezTo>
                    <a:pt x="0" y="909"/>
                    <a:pt x="260" y="1178"/>
                    <a:pt x="585" y="1178"/>
                  </a:cubicBezTo>
                  <a:cubicBezTo>
                    <a:pt x="910" y="1178"/>
                    <a:pt x="1169" y="909"/>
                    <a:pt x="1169" y="585"/>
                  </a:cubicBezTo>
                  <a:cubicBezTo>
                    <a:pt x="1169" y="269"/>
                    <a:pt x="910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0" name="Google Shape;2240;p43"/>
            <p:cNvSpPr/>
            <p:nvPr/>
          </p:nvSpPr>
          <p:spPr>
            <a:xfrm>
              <a:off x="1539400" y="2382875"/>
              <a:ext cx="155175" cy="34125"/>
            </a:xfrm>
            <a:custGeom>
              <a:avLst/>
              <a:gdLst/>
              <a:ahLst/>
              <a:cxnLst/>
              <a:rect l="l" t="t" r="r" b="b"/>
              <a:pathLst>
                <a:path w="6207" h="1365" extrusionOk="0">
                  <a:moveTo>
                    <a:pt x="65" y="0"/>
                  </a:moveTo>
                  <a:cubicBezTo>
                    <a:pt x="28" y="0"/>
                    <a:pt x="1" y="28"/>
                    <a:pt x="1" y="65"/>
                  </a:cubicBezTo>
                  <a:lnTo>
                    <a:pt x="1" y="1290"/>
                  </a:lnTo>
                  <a:cubicBezTo>
                    <a:pt x="1" y="1336"/>
                    <a:pt x="28" y="1364"/>
                    <a:pt x="65" y="1364"/>
                  </a:cubicBezTo>
                  <a:lnTo>
                    <a:pt x="6142" y="1364"/>
                  </a:lnTo>
                  <a:cubicBezTo>
                    <a:pt x="6179" y="1364"/>
                    <a:pt x="6207" y="1336"/>
                    <a:pt x="6207" y="1290"/>
                  </a:cubicBezTo>
                  <a:lnTo>
                    <a:pt x="6207" y="65"/>
                  </a:lnTo>
                  <a:cubicBezTo>
                    <a:pt x="6207" y="28"/>
                    <a:pt x="6179" y="0"/>
                    <a:pt x="61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1" name="Google Shape;2241;p43"/>
            <p:cNvSpPr/>
            <p:nvPr/>
          </p:nvSpPr>
          <p:spPr>
            <a:xfrm>
              <a:off x="1537775" y="2381250"/>
              <a:ext cx="158425" cy="37125"/>
            </a:xfrm>
            <a:custGeom>
              <a:avLst/>
              <a:gdLst/>
              <a:ahLst/>
              <a:cxnLst/>
              <a:rect l="l" t="t" r="r" b="b"/>
              <a:pathLst>
                <a:path w="6337" h="1485" extrusionOk="0">
                  <a:moveTo>
                    <a:pt x="6207" y="121"/>
                  </a:moveTo>
                  <a:cubicBezTo>
                    <a:pt x="6207" y="121"/>
                    <a:pt x="6216" y="130"/>
                    <a:pt x="6216" y="130"/>
                  </a:cubicBezTo>
                  <a:lnTo>
                    <a:pt x="6216" y="1364"/>
                  </a:lnTo>
                  <a:cubicBezTo>
                    <a:pt x="6216" y="1364"/>
                    <a:pt x="6207" y="1373"/>
                    <a:pt x="6207" y="1373"/>
                  </a:cubicBezTo>
                  <a:lnTo>
                    <a:pt x="130" y="1373"/>
                  </a:lnTo>
                  <a:cubicBezTo>
                    <a:pt x="121" y="1373"/>
                    <a:pt x="121" y="1364"/>
                    <a:pt x="121" y="1364"/>
                  </a:cubicBezTo>
                  <a:lnTo>
                    <a:pt x="121" y="130"/>
                  </a:lnTo>
                  <a:cubicBezTo>
                    <a:pt x="121" y="130"/>
                    <a:pt x="121" y="121"/>
                    <a:pt x="130" y="121"/>
                  </a:cubicBezTo>
                  <a:close/>
                  <a:moveTo>
                    <a:pt x="130" y="0"/>
                  </a:moveTo>
                  <a:cubicBezTo>
                    <a:pt x="66" y="0"/>
                    <a:pt x="1" y="65"/>
                    <a:pt x="1" y="130"/>
                  </a:cubicBezTo>
                  <a:lnTo>
                    <a:pt x="1" y="1355"/>
                  </a:lnTo>
                  <a:cubicBezTo>
                    <a:pt x="1" y="1429"/>
                    <a:pt x="66" y="1485"/>
                    <a:pt x="130" y="1485"/>
                  </a:cubicBezTo>
                  <a:lnTo>
                    <a:pt x="6207" y="1485"/>
                  </a:lnTo>
                  <a:cubicBezTo>
                    <a:pt x="6272" y="1485"/>
                    <a:pt x="6337" y="1429"/>
                    <a:pt x="6337" y="1355"/>
                  </a:cubicBezTo>
                  <a:lnTo>
                    <a:pt x="6337" y="130"/>
                  </a:lnTo>
                  <a:cubicBezTo>
                    <a:pt x="6337" y="65"/>
                    <a:pt x="6272" y="0"/>
                    <a:pt x="6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2" name="Google Shape;2242;p43"/>
            <p:cNvSpPr/>
            <p:nvPr/>
          </p:nvSpPr>
          <p:spPr>
            <a:xfrm>
              <a:off x="1552850" y="2392600"/>
              <a:ext cx="54300" cy="3050"/>
            </a:xfrm>
            <a:custGeom>
              <a:avLst/>
              <a:gdLst/>
              <a:ahLst/>
              <a:cxnLst/>
              <a:rect l="l" t="t" r="r" b="b"/>
              <a:pathLst>
                <a:path w="2172" h="12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2"/>
                    <a:pt x="56" y="122"/>
                  </a:cubicBezTo>
                  <a:lnTo>
                    <a:pt x="2106" y="122"/>
                  </a:lnTo>
                  <a:cubicBezTo>
                    <a:pt x="2143" y="122"/>
                    <a:pt x="2171" y="94"/>
                    <a:pt x="2171" y="66"/>
                  </a:cubicBezTo>
                  <a:cubicBezTo>
                    <a:pt x="2171" y="29"/>
                    <a:pt x="2143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3" name="Google Shape;2243;p43"/>
            <p:cNvSpPr/>
            <p:nvPr/>
          </p:nvSpPr>
          <p:spPr>
            <a:xfrm>
              <a:off x="1614300" y="2392600"/>
              <a:ext cx="33675" cy="3050"/>
            </a:xfrm>
            <a:custGeom>
              <a:avLst/>
              <a:gdLst/>
              <a:ahLst/>
              <a:cxnLst/>
              <a:rect l="l" t="t" r="r" b="b"/>
              <a:pathLst>
                <a:path w="1347" h="122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2"/>
                    <a:pt x="57" y="122"/>
                  </a:cubicBezTo>
                  <a:lnTo>
                    <a:pt x="1290" y="122"/>
                  </a:lnTo>
                  <a:cubicBezTo>
                    <a:pt x="1318" y="122"/>
                    <a:pt x="1346" y="94"/>
                    <a:pt x="1346" y="66"/>
                  </a:cubicBezTo>
                  <a:cubicBezTo>
                    <a:pt x="1346" y="29"/>
                    <a:pt x="1318" y="1"/>
                    <a:pt x="1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4" name="Google Shape;2244;p43"/>
            <p:cNvSpPr/>
            <p:nvPr/>
          </p:nvSpPr>
          <p:spPr>
            <a:xfrm>
              <a:off x="1557025" y="2403750"/>
              <a:ext cx="33650" cy="3025"/>
            </a:xfrm>
            <a:custGeom>
              <a:avLst/>
              <a:gdLst/>
              <a:ahLst/>
              <a:cxnLst/>
              <a:rect l="l" t="t" r="r" b="b"/>
              <a:pathLst>
                <a:path w="1346" h="121" extrusionOk="0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290" y="121"/>
                  </a:lnTo>
                  <a:cubicBezTo>
                    <a:pt x="1318" y="121"/>
                    <a:pt x="1346" y="93"/>
                    <a:pt x="1346" y="65"/>
                  </a:cubicBezTo>
                  <a:cubicBezTo>
                    <a:pt x="1346" y="28"/>
                    <a:pt x="1318" y="0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5" name="Google Shape;2245;p43"/>
            <p:cNvSpPr/>
            <p:nvPr/>
          </p:nvSpPr>
          <p:spPr>
            <a:xfrm>
              <a:off x="1657450" y="2392600"/>
              <a:ext cx="20900" cy="3050"/>
            </a:xfrm>
            <a:custGeom>
              <a:avLst/>
              <a:gdLst/>
              <a:ahLst/>
              <a:cxnLst/>
              <a:rect l="l" t="t" r="r" b="b"/>
              <a:pathLst>
                <a:path w="836" h="122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780" y="122"/>
                  </a:lnTo>
                  <a:cubicBezTo>
                    <a:pt x="807" y="122"/>
                    <a:pt x="835" y="94"/>
                    <a:pt x="835" y="66"/>
                  </a:cubicBezTo>
                  <a:cubicBezTo>
                    <a:pt x="835" y="29"/>
                    <a:pt x="81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6" name="Google Shape;2246;p43"/>
            <p:cNvSpPr/>
            <p:nvPr/>
          </p:nvSpPr>
          <p:spPr>
            <a:xfrm>
              <a:off x="1612925" y="2404675"/>
              <a:ext cx="20900" cy="3025"/>
            </a:xfrm>
            <a:custGeom>
              <a:avLst/>
              <a:gdLst/>
              <a:ahLst/>
              <a:cxnLst/>
              <a:rect l="l" t="t" r="r" b="b"/>
              <a:pathLst>
                <a:path w="836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779" y="121"/>
                  </a:lnTo>
                  <a:cubicBezTo>
                    <a:pt x="807" y="121"/>
                    <a:pt x="835" y="93"/>
                    <a:pt x="835" y="65"/>
                  </a:cubicBezTo>
                  <a:cubicBezTo>
                    <a:pt x="835" y="28"/>
                    <a:pt x="807" y="0"/>
                    <a:pt x="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7" name="Google Shape;2247;p43"/>
            <p:cNvSpPr/>
            <p:nvPr/>
          </p:nvSpPr>
          <p:spPr>
            <a:xfrm>
              <a:off x="1458000" y="2450825"/>
              <a:ext cx="262100" cy="86075"/>
            </a:xfrm>
            <a:custGeom>
              <a:avLst/>
              <a:gdLst/>
              <a:ahLst/>
              <a:cxnLst/>
              <a:rect l="l" t="t" r="r" b="b"/>
              <a:pathLst>
                <a:path w="10484" h="3443" extrusionOk="0">
                  <a:moveTo>
                    <a:pt x="538" y="0"/>
                  </a:moveTo>
                  <a:cubicBezTo>
                    <a:pt x="242" y="0"/>
                    <a:pt x="0" y="242"/>
                    <a:pt x="0" y="538"/>
                  </a:cubicBezTo>
                  <a:lnTo>
                    <a:pt x="0" y="2904"/>
                  </a:lnTo>
                  <a:cubicBezTo>
                    <a:pt x="0" y="3192"/>
                    <a:pt x="242" y="3442"/>
                    <a:pt x="538" y="3442"/>
                  </a:cubicBezTo>
                  <a:lnTo>
                    <a:pt x="9945" y="3442"/>
                  </a:lnTo>
                  <a:cubicBezTo>
                    <a:pt x="10242" y="3442"/>
                    <a:pt x="10483" y="3201"/>
                    <a:pt x="10483" y="2904"/>
                  </a:cubicBezTo>
                  <a:lnTo>
                    <a:pt x="10483" y="538"/>
                  </a:lnTo>
                  <a:cubicBezTo>
                    <a:pt x="10483" y="242"/>
                    <a:pt x="10242" y="0"/>
                    <a:pt x="99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8" name="Google Shape;2248;p43"/>
            <p:cNvSpPr/>
            <p:nvPr/>
          </p:nvSpPr>
          <p:spPr>
            <a:xfrm>
              <a:off x="1456600" y="2449425"/>
              <a:ext cx="264875" cy="88850"/>
            </a:xfrm>
            <a:custGeom>
              <a:avLst/>
              <a:gdLst/>
              <a:ahLst/>
              <a:cxnLst/>
              <a:rect l="l" t="t" r="r" b="b"/>
              <a:pathLst>
                <a:path w="10595" h="3554" extrusionOk="0">
                  <a:moveTo>
                    <a:pt x="10001" y="112"/>
                  </a:moveTo>
                  <a:cubicBezTo>
                    <a:pt x="10261" y="112"/>
                    <a:pt x="10474" y="325"/>
                    <a:pt x="10474" y="594"/>
                  </a:cubicBezTo>
                  <a:lnTo>
                    <a:pt x="10474" y="2951"/>
                  </a:lnTo>
                  <a:cubicBezTo>
                    <a:pt x="10474" y="3220"/>
                    <a:pt x="10261" y="3433"/>
                    <a:pt x="10001" y="3433"/>
                  </a:cubicBezTo>
                  <a:lnTo>
                    <a:pt x="594" y="3433"/>
                  </a:lnTo>
                  <a:cubicBezTo>
                    <a:pt x="335" y="3433"/>
                    <a:pt x="112" y="3220"/>
                    <a:pt x="112" y="2951"/>
                  </a:cubicBezTo>
                  <a:lnTo>
                    <a:pt x="112" y="594"/>
                  </a:lnTo>
                  <a:cubicBezTo>
                    <a:pt x="112" y="335"/>
                    <a:pt x="325" y="112"/>
                    <a:pt x="594" y="112"/>
                  </a:cubicBezTo>
                  <a:close/>
                  <a:moveTo>
                    <a:pt x="594" y="1"/>
                  </a:moveTo>
                  <a:cubicBezTo>
                    <a:pt x="270" y="1"/>
                    <a:pt x="1" y="270"/>
                    <a:pt x="1" y="594"/>
                  </a:cubicBezTo>
                  <a:lnTo>
                    <a:pt x="1" y="2960"/>
                  </a:lnTo>
                  <a:cubicBezTo>
                    <a:pt x="1" y="3285"/>
                    <a:pt x="270" y="3554"/>
                    <a:pt x="594" y="3554"/>
                  </a:cubicBezTo>
                  <a:lnTo>
                    <a:pt x="10001" y="3554"/>
                  </a:lnTo>
                  <a:cubicBezTo>
                    <a:pt x="10326" y="3554"/>
                    <a:pt x="10595" y="3285"/>
                    <a:pt x="10595" y="2960"/>
                  </a:cubicBezTo>
                  <a:lnTo>
                    <a:pt x="10595" y="594"/>
                  </a:lnTo>
                  <a:cubicBezTo>
                    <a:pt x="10595" y="270"/>
                    <a:pt x="10326" y="1"/>
                    <a:pt x="10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9" name="Google Shape;2249;p43"/>
            <p:cNvSpPr/>
            <p:nvPr/>
          </p:nvSpPr>
          <p:spPr>
            <a:xfrm>
              <a:off x="1485375" y="2480500"/>
              <a:ext cx="26450" cy="26475"/>
            </a:xfrm>
            <a:custGeom>
              <a:avLst/>
              <a:gdLst/>
              <a:ahLst/>
              <a:cxnLst/>
              <a:rect l="l" t="t" r="r" b="b"/>
              <a:pathLst>
                <a:path w="1058" h="1059" extrusionOk="0">
                  <a:moveTo>
                    <a:pt x="529" y="1"/>
                  </a:moveTo>
                  <a:cubicBezTo>
                    <a:pt x="241" y="1"/>
                    <a:pt x="0" y="242"/>
                    <a:pt x="0" y="530"/>
                  </a:cubicBezTo>
                  <a:cubicBezTo>
                    <a:pt x="0" y="826"/>
                    <a:pt x="241" y="1058"/>
                    <a:pt x="529" y="1058"/>
                  </a:cubicBezTo>
                  <a:cubicBezTo>
                    <a:pt x="826" y="1058"/>
                    <a:pt x="1058" y="826"/>
                    <a:pt x="1058" y="530"/>
                  </a:cubicBezTo>
                  <a:cubicBezTo>
                    <a:pt x="1058" y="242"/>
                    <a:pt x="826" y="1"/>
                    <a:pt x="5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0" name="Google Shape;2250;p43"/>
            <p:cNvSpPr/>
            <p:nvPr/>
          </p:nvSpPr>
          <p:spPr>
            <a:xfrm>
              <a:off x="1483975" y="2479125"/>
              <a:ext cx="29250" cy="29475"/>
            </a:xfrm>
            <a:custGeom>
              <a:avLst/>
              <a:gdLst/>
              <a:ahLst/>
              <a:cxnLst/>
              <a:rect l="l" t="t" r="r" b="b"/>
              <a:pathLst>
                <a:path w="1170" h="1179" extrusionOk="0">
                  <a:moveTo>
                    <a:pt x="585" y="121"/>
                  </a:moveTo>
                  <a:cubicBezTo>
                    <a:pt x="845" y="121"/>
                    <a:pt x="1058" y="325"/>
                    <a:pt x="1058" y="585"/>
                  </a:cubicBezTo>
                  <a:cubicBezTo>
                    <a:pt x="1058" y="844"/>
                    <a:pt x="845" y="1058"/>
                    <a:pt x="585" y="1058"/>
                  </a:cubicBezTo>
                  <a:cubicBezTo>
                    <a:pt x="325" y="1058"/>
                    <a:pt x="121" y="844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0"/>
                  </a:moveTo>
                  <a:cubicBezTo>
                    <a:pt x="269" y="0"/>
                    <a:pt x="0" y="269"/>
                    <a:pt x="0" y="585"/>
                  </a:cubicBezTo>
                  <a:cubicBezTo>
                    <a:pt x="0" y="909"/>
                    <a:pt x="260" y="1178"/>
                    <a:pt x="585" y="1178"/>
                  </a:cubicBezTo>
                  <a:cubicBezTo>
                    <a:pt x="910" y="1178"/>
                    <a:pt x="1169" y="909"/>
                    <a:pt x="1169" y="585"/>
                  </a:cubicBezTo>
                  <a:cubicBezTo>
                    <a:pt x="1169" y="269"/>
                    <a:pt x="910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1" name="Google Shape;2251;p43"/>
            <p:cNvSpPr/>
            <p:nvPr/>
          </p:nvSpPr>
          <p:spPr>
            <a:xfrm>
              <a:off x="1539400" y="2476800"/>
              <a:ext cx="155175" cy="34125"/>
            </a:xfrm>
            <a:custGeom>
              <a:avLst/>
              <a:gdLst/>
              <a:ahLst/>
              <a:cxnLst/>
              <a:rect l="l" t="t" r="r" b="b"/>
              <a:pathLst>
                <a:path w="6207" h="1365" extrusionOk="0">
                  <a:moveTo>
                    <a:pt x="65" y="0"/>
                  </a:moveTo>
                  <a:cubicBezTo>
                    <a:pt x="28" y="0"/>
                    <a:pt x="1" y="28"/>
                    <a:pt x="1" y="65"/>
                  </a:cubicBezTo>
                  <a:lnTo>
                    <a:pt x="1" y="1290"/>
                  </a:lnTo>
                  <a:cubicBezTo>
                    <a:pt x="1" y="1336"/>
                    <a:pt x="28" y="1364"/>
                    <a:pt x="65" y="1364"/>
                  </a:cubicBezTo>
                  <a:lnTo>
                    <a:pt x="6142" y="1364"/>
                  </a:lnTo>
                  <a:cubicBezTo>
                    <a:pt x="6179" y="1364"/>
                    <a:pt x="6207" y="1336"/>
                    <a:pt x="6207" y="1290"/>
                  </a:cubicBezTo>
                  <a:lnTo>
                    <a:pt x="6207" y="65"/>
                  </a:lnTo>
                  <a:cubicBezTo>
                    <a:pt x="6207" y="28"/>
                    <a:pt x="6179" y="0"/>
                    <a:pt x="61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2" name="Google Shape;2252;p43"/>
            <p:cNvSpPr/>
            <p:nvPr/>
          </p:nvSpPr>
          <p:spPr>
            <a:xfrm>
              <a:off x="1537775" y="2475175"/>
              <a:ext cx="158425" cy="37125"/>
            </a:xfrm>
            <a:custGeom>
              <a:avLst/>
              <a:gdLst/>
              <a:ahLst/>
              <a:cxnLst/>
              <a:rect l="l" t="t" r="r" b="b"/>
              <a:pathLst>
                <a:path w="6337" h="1485" extrusionOk="0">
                  <a:moveTo>
                    <a:pt x="6207" y="121"/>
                  </a:moveTo>
                  <a:cubicBezTo>
                    <a:pt x="6207" y="121"/>
                    <a:pt x="6216" y="130"/>
                    <a:pt x="6216" y="130"/>
                  </a:cubicBezTo>
                  <a:lnTo>
                    <a:pt x="6216" y="1355"/>
                  </a:lnTo>
                  <a:cubicBezTo>
                    <a:pt x="6216" y="1364"/>
                    <a:pt x="6207" y="1373"/>
                    <a:pt x="6207" y="1373"/>
                  </a:cubicBezTo>
                  <a:lnTo>
                    <a:pt x="130" y="1373"/>
                  </a:lnTo>
                  <a:cubicBezTo>
                    <a:pt x="121" y="1373"/>
                    <a:pt x="121" y="1364"/>
                    <a:pt x="121" y="1355"/>
                  </a:cubicBezTo>
                  <a:lnTo>
                    <a:pt x="121" y="130"/>
                  </a:lnTo>
                  <a:cubicBezTo>
                    <a:pt x="121" y="130"/>
                    <a:pt x="121" y="121"/>
                    <a:pt x="130" y="121"/>
                  </a:cubicBezTo>
                  <a:close/>
                  <a:moveTo>
                    <a:pt x="130" y="0"/>
                  </a:moveTo>
                  <a:cubicBezTo>
                    <a:pt x="66" y="0"/>
                    <a:pt x="1" y="65"/>
                    <a:pt x="1" y="130"/>
                  </a:cubicBezTo>
                  <a:lnTo>
                    <a:pt x="1" y="1355"/>
                  </a:lnTo>
                  <a:cubicBezTo>
                    <a:pt x="1" y="1429"/>
                    <a:pt x="66" y="1485"/>
                    <a:pt x="130" y="1485"/>
                  </a:cubicBezTo>
                  <a:lnTo>
                    <a:pt x="6207" y="1485"/>
                  </a:lnTo>
                  <a:cubicBezTo>
                    <a:pt x="6272" y="1485"/>
                    <a:pt x="6337" y="1429"/>
                    <a:pt x="6337" y="1355"/>
                  </a:cubicBezTo>
                  <a:lnTo>
                    <a:pt x="6337" y="130"/>
                  </a:lnTo>
                  <a:cubicBezTo>
                    <a:pt x="6337" y="65"/>
                    <a:pt x="6272" y="0"/>
                    <a:pt x="6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3" name="Google Shape;2253;p43"/>
            <p:cNvSpPr/>
            <p:nvPr/>
          </p:nvSpPr>
          <p:spPr>
            <a:xfrm>
              <a:off x="1552850" y="2486550"/>
              <a:ext cx="54300" cy="3025"/>
            </a:xfrm>
            <a:custGeom>
              <a:avLst/>
              <a:gdLst/>
              <a:ahLst/>
              <a:cxnLst/>
              <a:rect l="l" t="t" r="r" b="b"/>
              <a:pathLst>
                <a:path w="2172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106" y="121"/>
                  </a:lnTo>
                  <a:cubicBezTo>
                    <a:pt x="2143" y="121"/>
                    <a:pt x="2171" y="93"/>
                    <a:pt x="2171" y="56"/>
                  </a:cubicBezTo>
                  <a:cubicBezTo>
                    <a:pt x="2171" y="28"/>
                    <a:pt x="2143" y="0"/>
                    <a:pt x="2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4" name="Google Shape;2254;p43"/>
            <p:cNvSpPr/>
            <p:nvPr/>
          </p:nvSpPr>
          <p:spPr>
            <a:xfrm>
              <a:off x="1614300" y="2486550"/>
              <a:ext cx="33675" cy="3025"/>
            </a:xfrm>
            <a:custGeom>
              <a:avLst/>
              <a:gdLst/>
              <a:ahLst/>
              <a:cxnLst/>
              <a:rect l="l" t="t" r="r" b="b"/>
              <a:pathLst>
                <a:path w="1347" h="121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290" y="121"/>
                  </a:lnTo>
                  <a:cubicBezTo>
                    <a:pt x="1318" y="121"/>
                    <a:pt x="1346" y="93"/>
                    <a:pt x="1346" y="56"/>
                  </a:cubicBezTo>
                  <a:cubicBezTo>
                    <a:pt x="1346" y="28"/>
                    <a:pt x="1318" y="0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5" name="Google Shape;2255;p43"/>
            <p:cNvSpPr/>
            <p:nvPr/>
          </p:nvSpPr>
          <p:spPr>
            <a:xfrm>
              <a:off x="1557025" y="2497675"/>
              <a:ext cx="33650" cy="3025"/>
            </a:xfrm>
            <a:custGeom>
              <a:avLst/>
              <a:gdLst/>
              <a:ahLst/>
              <a:cxnLst/>
              <a:rect l="l" t="t" r="r" b="b"/>
              <a:pathLst>
                <a:path w="1346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290" y="121"/>
                  </a:lnTo>
                  <a:cubicBezTo>
                    <a:pt x="1318" y="121"/>
                    <a:pt x="1346" y="93"/>
                    <a:pt x="1346" y="56"/>
                  </a:cubicBezTo>
                  <a:cubicBezTo>
                    <a:pt x="1346" y="28"/>
                    <a:pt x="1318" y="0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6" name="Google Shape;2256;p43"/>
            <p:cNvSpPr/>
            <p:nvPr/>
          </p:nvSpPr>
          <p:spPr>
            <a:xfrm>
              <a:off x="1657450" y="2486550"/>
              <a:ext cx="20900" cy="3025"/>
            </a:xfrm>
            <a:custGeom>
              <a:avLst/>
              <a:gdLst/>
              <a:ahLst/>
              <a:cxnLst/>
              <a:rect l="l" t="t" r="r" b="b"/>
              <a:pathLst>
                <a:path w="836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780" y="121"/>
                  </a:lnTo>
                  <a:cubicBezTo>
                    <a:pt x="807" y="121"/>
                    <a:pt x="835" y="93"/>
                    <a:pt x="835" y="56"/>
                  </a:cubicBezTo>
                  <a:cubicBezTo>
                    <a:pt x="835" y="28"/>
                    <a:pt x="817" y="0"/>
                    <a:pt x="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7" name="Google Shape;2257;p43"/>
            <p:cNvSpPr/>
            <p:nvPr/>
          </p:nvSpPr>
          <p:spPr>
            <a:xfrm>
              <a:off x="1612925" y="2498600"/>
              <a:ext cx="20900" cy="3025"/>
            </a:xfrm>
            <a:custGeom>
              <a:avLst/>
              <a:gdLst/>
              <a:ahLst/>
              <a:cxnLst/>
              <a:rect l="l" t="t" r="r" b="b"/>
              <a:pathLst>
                <a:path w="836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779" y="121"/>
                  </a:lnTo>
                  <a:cubicBezTo>
                    <a:pt x="807" y="121"/>
                    <a:pt x="835" y="93"/>
                    <a:pt x="835" y="56"/>
                  </a:cubicBezTo>
                  <a:cubicBezTo>
                    <a:pt x="835" y="28"/>
                    <a:pt x="807" y="0"/>
                    <a:pt x="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8" name="Google Shape;2258;p43"/>
            <p:cNvSpPr/>
            <p:nvPr/>
          </p:nvSpPr>
          <p:spPr>
            <a:xfrm>
              <a:off x="1471450" y="2442950"/>
              <a:ext cx="235200" cy="7900"/>
            </a:xfrm>
            <a:custGeom>
              <a:avLst/>
              <a:gdLst/>
              <a:ahLst/>
              <a:cxnLst/>
              <a:rect l="l" t="t" r="r" b="b"/>
              <a:pathLst>
                <a:path w="9408" h="316" extrusionOk="0">
                  <a:moveTo>
                    <a:pt x="0" y="0"/>
                  </a:moveTo>
                  <a:lnTo>
                    <a:pt x="0" y="315"/>
                  </a:lnTo>
                  <a:lnTo>
                    <a:pt x="9407" y="315"/>
                  </a:lnTo>
                  <a:lnTo>
                    <a:pt x="94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9" name="Google Shape;2259;p43"/>
            <p:cNvSpPr/>
            <p:nvPr/>
          </p:nvSpPr>
          <p:spPr>
            <a:xfrm>
              <a:off x="1470050" y="2441550"/>
              <a:ext cx="237975" cy="10700"/>
            </a:xfrm>
            <a:custGeom>
              <a:avLst/>
              <a:gdLst/>
              <a:ahLst/>
              <a:cxnLst/>
              <a:rect l="l" t="t" r="r" b="b"/>
              <a:pathLst>
                <a:path w="9519" h="428" extrusionOk="0">
                  <a:moveTo>
                    <a:pt x="9398" y="112"/>
                  </a:moveTo>
                  <a:lnTo>
                    <a:pt x="9398" y="316"/>
                  </a:lnTo>
                  <a:lnTo>
                    <a:pt x="112" y="316"/>
                  </a:lnTo>
                  <a:lnTo>
                    <a:pt x="112" y="112"/>
                  </a:lnTo>
                  <a:close/>
                  <a:moveTo>
                    <a:pt x="5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371"/>
                  </a:lnTo>
                  <a:cubicBezTo>
                    <a:pt x="1" y="409"/>
                    <a:pt x="29" y="427"/>
                    <a:pt x="56" y="427"/>
                  </a:cubicBezTo>
                  <a:lnTo>
                    <a:pt x="9463" y="427"/>
                  </a:lnTo>
                  <a:cubicBezTo>
                    <a:pt x="9491" y="427"/>
                    <a:pt x="9519" y="399"/>
                    <a:pt x="9519" y="371"/>
                  </a:cubicBezTo>
                  <a:lnTo>
                    <a:pt x="9519" y="56"/>
                  </a:lnTo>
                  <a:cubicBezTo>
                    <a:pt x="9519" y="19"/>
                    <a:pt x="9491" y="0"/>
                    <a:pt x="9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0" name="Google Shape;2260;p43"/>
            <p:cNvSpPr/>
            <p:nvPr/>
          </p:nvSpPr>
          <p:spPr>
            <a:xfrm>
              <a:off x="1458000" y="2546825"/>
              <a:ext cx="262100" cy="85850"/>
            </a:xfrm>
            <a:custGeom>
              <a:avLst/>
              <a:gdLst/>
              <a:ahLst/>
              <a:cxnLst/>
              <a:rect l="l" t="t" r="r" b="b"/>
              <a:pathLst>
                <a:path w="10484" h="3434" extrusionOk="0">
                  <a:moveTo>
                    <a:pt x="538" y="1"/>
                  </a:moveTo>
                  <a:cubicBezTo>
                    <a:pt x="242" y="1"/>
                    <a:pt x="0" y="242"/>
                    <a:pt x="0" y="539"/>
                  </a:cubicBezTo>
                  <a:lnTo>
                    <a:pt x="0" y="2895"/>
                  </a:lnTo>
                  <a:cubicBezTo>
                    <a:pt x="0" y="3192"/>
                    <a:pt x="242" y="3433"/>
                    <a:pt x="538" y="3433"/>
                  </a:cubicBezTo>
                  <a:lnTo>
                    <a:pt x="9945" y="3433"/>
                  </a:lnTo>
                  <a:cubicBezTo>
                    <a:pt x="10242" y="3433"/>
                    <a:pt x="10483" y="3192"/>
                    <a:pt x="10483" y="2895"/>
                  </a:cubicBezTo>
                  <a:lnTo>
                    <a:pt x="10483" y="539"/>
                  </a:lnTo>
                  <a:cubicBezTo>
                    <a:pt x="10483" y="242"/>
                    <a:pt x="10242" y="1"/>
                    <a:pt x="9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1" name="Google Shape;2261;p43"/>
            <p:cNvSpPr/>
            <p:nvPr/>
          </p:nvSpPr>
          <p:spPr>
            <a:xfrm>
              <a:off x="1456600" y="2545450"/>
              <a:ext cx="264875" cy="88850"/>
            </a:xfrm>
            <a:custGeom>
              <a:avLst/>
              <a:gdLst/>
              <a:ahLst/>
              <a:cxnLst/>
              <a:rect l="l" t="t" r="r" b="b"/>
              <a:pathLst>
                <a:path w="10595" h="3554" extrusionOk="0">
                  <a:moveTo>
                    <a:pt x="10001" y="112"/>
                  </a:moveTo>
                  <a:cubicBezTo>
                    <a:pt x="10261" y="112"/>
                    <a:pt x="10474" y="325"/>
                    <a:pt x="10474" y="594"/>
                  </a:cubicBezTo>
                  <a:lnTo>
                    <a:pt x="10474" y="2950"/>
                  </a:lnTo>
                  <a:cubicBezTo>
                    <a:pt x="10474" y="3219"/>
                    <a:pt x="10261" y="3433"/>
                    <a:pt x="10001" y="3433"/>
                  </a:cubicBezTo>
                  <a:lnTo>
                    <a:pt x="594" y="3433"/>
                  </a:lnTo>
                  <a:cubicBezTo>
                    <a:pt x="335" y="3433"/>
                    <a:pt x="112" y="3219"/>
                    <a:pt x="112" y="2950"/>
                  </a:cubicBezTo>
                  <a:lnTo>
                    <a:pt x="112" y="594"/>
                  </a:lnTo>
                  <a:cubicBezTo>
                    <a:pt x="112" y="325"/>
                    <a:pt x="325" y="112"/>
                    <a:pt x="594" y="112"/>
                  </a:cubicBezTo>
                  <a:close/>
                  <a:moveTo>
                    <a:pt x="594" y="0"/>
                  </a:moveTo>
                  <a:cubicBezTo>
                    <a:pt x="270" y="0"/>
                    <a:pt x="1" y="260"/>
                    <a:pt x="1" y="594"/>
                  </a:cubicBezTo>
                  <a:lnTo>
                    <a:pt x="1" y="2950"/>
                  </a:lnTo>
                  <a:cubicBezTo>
                    <a:pt x="1" y="3284"/>
                    <a:pt x="270" y="3553"/>
                    <a:pt x="594" y="3553"/>
                  </a:cubicBezTo>
                  <a:lnTo>
                    <a:pt x="10001" y="3553"/>
                  </a:lnTo>
                  <a:cubicBezTo>
                    <a:pt x="10326" y="3553"/>
                    <a:pt x="10595" y="3284"/>
                    <a:pt x="10595" y="2950"/>
                  </a:cubicBezTo>
                  <a:lnTo>
                    <a:pt x="10595" y="594"/>
                  </a:lnTo>
                  <a:cubicBezTo>
                    <a:pt x="10595" y="269"/>
                    <a:pt x="10326" y="0"/>
                    <a:pt x="10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2" name="Google Shape;2262;p43"/>
            <p:cNvSpPr/>
            <p:nvPr/>
          </p:nvSpPr>
          <p:spPr>
            <a:xfrm>
              <a:off x="1485375" y="2576525"/>
              <a:ext cx="26450" cy="26450"/>
            </a:xfrm>
            <a:custGeom>
              <a:avLst/>
              <a:gdLst/>
              <a:ahLst/>
              <a:cxnLst/>
              <a:rect l="l" t="t" r="r" b="b"/>
              <a:pathLst>
                <a:path w="1058" h="1058" extrusionOk="0">
                  <a:moveTo>
                    <a:pt x="529" y="0"/>
                  </a:moveTo>
                  <a:cubicBezTo>
                    <a:pt x="241" y="0"/>
                    <a:pt x="0" y="242"/>
                    <a:pt x="0" y="529"/>
                  </a:cubicBezTo>
                  <a:cubicBezTo>
                    <a:pt x="0" y="817"/>
                    <a:pt x="241" y="1058"/>
                    <a:pt x="529" y="1058"/>
                  </a:cubicBezTo>
                  <a:cubicBezTo>
                    <a:pt x="826" y="1058"/>
                    <a:pt x="1058" y="826"/>
                    <a:pt x="1058" y="529"/>
                  </a:cubicBezTo>
                  <a:cubicBezTo>
                    <a:pt x="1058" y="242"/>
                    <a:pt x="826" y="0"/>
                    <a:pt x="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3" name="Google Shape;2263;p43"/>
            <p:cNvSpPr/>
            <p:nvPr/>
          </p:nvSpPr>
          <p:spPr>
            <a:xfrm>
              <a:off x="1483975" y="2575125"/>
              <a:ext cx="29250" cy="29250"/>
            </a:xfrm>
            <a:custGeom>
              <a:avLst/>
              <a:gdLst/>
              <a:ahLst/>
              <a:cxnLst/>
              <a:rect l="l" t="t" r="r" b="b"/>
              <a:pathLst>
                <a:path w="1170" h="1170" extrusionOk="0">
                  <a:moveTo>
                    <a:pt x="585" y="112"/>
                  </a:moveTo>
                  <a:cubicBezTo>
                    <a:pt x="845" y="112"/>
                    <a:pt x="1058" y="325"/>
                    <a:pt x="1058" y="585"/>
                  </a:cubicBezTo>
                  <a:cubicBezTo>
                    <a:pt x="1058" y="845"/>
                    <a:pt x="845" y="1058"/>
                    <a:pt x="585" y="1058"/>
                  </a:cubicBezTo>
                  <a:cubicBezTo>
                    <a:pt x="325" y="1058"/>
                    <a:pt x="121" y="845"/>
                    <a:pt x="121" y="585"/>
                  </a:cubicBezTo>
                  <a:cubicBezTo>
                    <a:pt x="121" y="325"/>
                    <a:pt x="325" y="112"/>
                    <a:pt x="585" y="112"/>
                  </a:cubicBezTo>
                  <a:close/>
                  <a:moveTo>
                    <a:pt x="585" y="1"/>
                  </a:moveTo>
                  <a:cubicBezTo>
                    <a:pt x="269" y="1"/>
                    <a:pt x="0" y="260"/>
                    <a:pt x="0" y="585"/>
                  </a:cubicBezTo>
                  <a:cubicBezTo>
                    <a:pt x="0" y="910"/>
                    <a:pt x="260" y="1170"/>
                    <a:pt x="585" y="1170"/>
                  </a:cubicBezTo>
                  <a:cubicBezTo>
                    <a:pt x="910" y="1170"/>
                    <a:pt x="1169" y="910"/>
                    <a:pt x="1169" y="585"/>
                  </a:cubicBezTo>
                  <a:cubicBezTo>
                    <a:pt x="1169" y="260"/>
                    <a:pt x="91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4" name="Google Shape;2264;p43"/>
            <p:cNvSpPr/>
            <p:nvPr/>
          </p:nvSpPr>
          <p:spPr>
            <a:xfrm>
              <a:off x="1539400" y="2572575"/>
              <a:ext cx="155175" cy="34350"/>
            </a:xfrm>
            <a:custGeom>
              <a:avLst/>
              <a:gdLst/>
              <a:ahLst/>
              <a:cxnLst/>
              <a:rect l="l" t="t" r="r" b="b"/>
              <a:pathLst>
                <a:path w="6207" h="1374" extrusionOk="0">
                  <a:moveTo>
                    <a:pt x="65" y="1"/>
                  </a:moveTo>
                  <a:cubicBezTo>
                    <a:pt x="28" y="1"/>
                    <a:pt x="1" y="38"/>
                    <a:pt x="1" y="75"/>
                  </a:cubicBezTo>
                  <a:lnTo>
                    <a:pt x="1" y="1299"/>
                  </a:lnTo>
                  <a:cubicBezTo>
                    <a:pt x="1" y="1336"/>
                    <a:pt x="28" y="1374"/>
                    <a:pt x="65" y="1374"/>
                  </a:cubicBezTo>
                  <a:lnTo>
                    <a:pt x="6142" y="1374"/>
                  </a:lnTo>
                  <a:cubicBezTo>
                    <a:pt x="6179" y="1374"/>
                    <a:pt x="6207" y="1336"/>
                    <a:pt x="6207" y="1299"/>
                  </a:cubicBezTo>
                  <a:lnTo>
                    <a:pt x="6207" y="75"/>
                  </a:lnTo>
                  <a:cubicBezTo>
                    <a:pt x="6207" y="38"/>
                    <a:pt x="6179" y="1"/>
                    <a:pt x="61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5" name="Google Shape;2265;p43"/>
            <p:cNvSpPr/>
            <p:nvPr/>
          </p:nvSpPr>
          <p:spPr>
            <a:xfrm>
              <a:off x="1537775" y="2571175"/>
              <a:ext cx="158425" cy="37150"/>
            </a:xfrm>
            <a:custGeom>
              <a:avLst/>
              <a:gdLst/>
              <a:ahLst/>
              <a:cxnLst/>
              <a:rect l="l" t="t" r="r" b="b"/>
              <a:pathLst>
                <a:path w="6337" h="1486" extrusionOk="0">
                  <a:moveTo>
                    <a:pt x="6207" y="122"/>
                  </a:moveTo>
                  <a:cubicBezTo>
                    <a:pt x="6207" y="122"/>
                    <a:pt x="6216" y="122"/>
                    <a:pt x="6216" y="131"/>
                  </a:cubicBezTo>
                  <a:lnTo>
                    <a:pt x="6216" y="1355"/>
                  </a:lnTo>
                  <a:cubicBezTo>
                    <a:pt x="6216" y="1365"/>
                    <a:pt x="6207" y="1374"/>
                    <a:pt x="6207" y="1374"/>
                  </a:cubicBezTo>
                  <a:lnTo>
                    <a:pt x="130" y="1374"/>
                  </a:lnTo>
                  <a:cubicBezTo>
                    <a:pt x="121" y="1374"/>
                    <a:pt x="121" y="1365"/>
                    <a:pt x="121" y="1355"/>
                  </a:cubicBezTo>
                  <a:lnTo>
                    <a:pt x="121" y="131"/>
                  </a:lnTo>
                  <a:cubicBezTo>
                    <a:pt x="121" y="122"/>
                    <a:pt x="121" y="122"/>
                    <a:pt x="130" y="122"/>
                  </a:cubicBezTo>
                  <a:close/>
                  <a:moveTo>
                    <a:pt x="130" y="1"/>
                  </a:moveTo>
                  <a:cubicBezTo>
                    <a:pt x="66" y="1"/>
                    <a:pt x="1" y="57"/>
                    <a:pt x="1" y="131"/>
                  </a:cubicBezTo>
                  <a:lnTo>
                    <a:pt x="1" y="1355"/>
                  </a:lnTo>
                  <a:cubicBezTo>
                    <a:pt x="1" y="1430"/>
                    <a:pt x="66" y="1485"/>
                    <a:pt x="130" y="1485"/>
                  </a:cubicBezTo>
                  <a:lnTo>
                    <a:pt x="6207" y="1485"/>
                  </a:lnTo>
                  <a:cubicBezTo>
                    <a:pt x="6272" y="1485"/>
                    <a:pt x="6337" y="1430"/>
                    <a:pt x="6337" y="1355"/>
                  </a:cubicBezTo>
                  <a:lnTo>
                    <a:pt x="6337" y="131"/>
                  </a:lnTo>
                  <a:cubicBezTo>
                    <a:pt x="6337" y="57"/>
                    <a:pt x="6272" y="1"/>
                    <a:pt x="6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6" name="Google Shape;2266;p43"/>
            <p:cNvSpPr/>
            <p:nvPr/>
          </p:nvSpPr>
          <p:spPr>
            <a:xfrm>
              <a:off x="1552850" y="2582550"/>
              <a:ext cx="54300" cy="2800"/>
            </a:xfrm>
            <a:custGeom>
              <a:avLst/>
              <a:gdLst/>
              <a:ahLst/>
              <a:cxnLst/>
              <a:rect l="l" t="t" r="r" b="b"/>
              <a:pathLst>
                <a:path w="2172" h="112" extrusionOk="0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2106" y="112"/>
                  </a:lnTo>
                  <a:cubicBezTo>
                    <a:pt x="2143" y="112"/>
                    <a:pt x="2171" y="93"/>
                    <a:pt x="2171" y="56"/>
                  </a:cubicBezTo>
                  <a:cubicBezTo>
                    <a:pt x="2171" y="28"/>
                    <a:pt x="2143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7" name="Google Shape;2267;p43"/>
            <p:cNvSpPr/>
            <p:nvPr/>
          </p:nvSpPr>
          <p:spPr>
            <a:xfrm>
              <a:off x="1614300" y="2582550"/>
              <a:ext cx="33675" cy="2800"/>
            </a:xfrm>
            <a:custGeom>
              <a:avLst/>
              <a:gdLst/>
              <a:ahLst/>
              <a:cxnLst/>
              <a:rect l="l" t="t" r="r" b="b"/>
              <a:pathLst>
                <a:path w="1347" h="112" extrusionOk="0">
                  <a:moveTo>
                    <a:pt x="57" y="1"/>
                  </a:moveTo>
                  <a:cubicBezTo>
                    <a:pt x="29" y="1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1290" y="112"/>
                  </a:lnTo>
                  <a:cubicBezTo>
                    <a:pt x="1318" y="112"/>
                    <a:pt x="1346" y="93"/>
                    <a:pt x="1346" y="56"/>
                  </a:cubicBezTo>
                  <a:cubicBezTo>
                    <a:pt x="1346" y="28"/>
                    <a:pt x="1318" y="1"/>
                    <a:pt x="1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8" name="Google Shape;2268;p43"/>
            <p:cNvSpPr/>
            <p:nvPr/>
          </p:nvSpPr>
          <p:spPr>
            <a:xfrm>
              <a:off x="1557025" y="2593675"/>
              <a:ext cx="33650" cy="2825"/>
            </a:xfrm>
            <a:custGeom>
              <a:avLst/>
              <a:gdLst/>
              <a:ahLst/>
              <a:cxnLst/>
              <a:rect l="l" t="t" r="r" b="b"/>
              <a:pathLst>
                <a:path w="1346" h="113" extrusionOk="0">
                  <a:moveTo>
                    <a:pt x="56" y="1"/>
                  </a:moveTo>
                  <a:cubicBezTo>
                    <a:pt x="28" y="1"/>
                    <a:pt x="1" y="29"/>
                    <a:pt x="1" y="56"/>
                  </a:cubicBezTo>
                  <a:cubicBezTo>
                    <a:pt x="1" y="94"/>
                    <a:pt x="28" y="112"/>
                    <a:pt x="56" y="112"/>
                  </a:cubicBezTo>
                  <a:lnTo>
                    <a:pt x="1290" y="112"/>
                  </a:lnTo>
                  <a:cubicBezTo>
                    <a:pt x="1318" y="112"/>
                    <a:pt x="1346" y="94"/>
                    <a:pt x="1346" y="56"/>
                  </a:cubicBezTo>
                  <a:cubicBezTo>
                    <a:pt x="1346" y="29"/>
                    <a:pt x="1318" y="1"/>
                    <a:pt x="1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9" name="Google Shape;2269;p43"/>
            <p:cNvSpPr/>
            <p:nvPr/>
          </p:nvSpPr>
          <p:spPr>
            <a:xfrm>
              <a:off x="1657450" y="2582550"/>
              <a:ext cx="20900" cy="2800"/>
            </a:xfrm>
            <a:custGeom>
              <a:avLst/>
              <a:gdLst/>
              <a:ahLst/>
              <a:cxnLst/>
              <a:rect l="l" t="t" r="r" b="b"/>
              <a:pathLst>
                <a:path w="836" h="11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780" y="112"/>
                  </a:lnTo>
                  <a:cubicBezTo>
                    <a:pt x="807" y="112"/>
                    <a:pt x="835" y="93"/>
                    <a:pt x="835" y="56"/>
                  </a:cubicBezTo>
                  <a:cubicBezTo>
                    <a:pt x="835" y="28"/>
                    <a:pt x="81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0" name="Google Shape;2270;p43"/>
            <p:cNvSpPr/>
            <p:nvPr/>
          </p:nvSpPr>
          <p:spPr>
            <a:xfrm>
              <a:off x="1612925" y="2594600"/>
              <a:ext cx="20900" cy="2825"/>
            </a:xfrm>
            <a:custGeom>
              <a:avLst/>
              <a:gdLst/>
              <a:ahLst/>
              <a:cxnLst/>
              <a:rect l="l" t="t" r="r" b="b"/>
              <a:pathLst>
                <a:path w="836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779" y="112"/>
                  </a:lnTo>
                  <a:cubicBezTo>
                    <a:pt x="807" y="112"/>
                    <a:pt x="835" y="94"/>
                    <a:pt x="835" y="57"/>
                  </a:cubicBezTo>
                  <a:cubicBezTo>
                    <a:pt x="835" y="29"/>
                    <a:pt x="807" y="1"/>
                    <a:pt x="7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1" name="Google Shape;2271;p43"/>
            <p:cNvSpPr/>
            <p:nvPr/>
          </p:nvSpPr>
          <p:spPr>
            <a:xfrm>
              <a:off x="1471450" y="2538725"/>
              <a:ext cx="235200" cy="8125"/>
            </a:xfrm>
            <a:custGeom>
              <a:avLst/>
              <a:gdLst/>
              <a:ahLst/>
              <a:cxnLst/>
              <a:rect l="l" t="t" r="r" b="b"/>
              <a:pathLst>
                <a:path w="9408" h="325" extrusionOk="0">
                  <a:moveTo>
                    <a:pt x="0" y="0"/>
                  </a:moveTo>
                  <a:lnTo>
                    <a:pt x="0" y="325"/>
                  </a:lnTo>
                  <a:lnTo>
                    <a:pt x="9407" y="325"/>
                  </a:lnTo>
                  <a:lnTo>
                    <a:pt x="94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2" name="Google Shape;2272;p43"/>
            <p:cNvSpPr/>
            <p:nvPr/>
          </p:nvSpPr>
          <p:spPr>
            <a:xfrm>
              <a:off x="1470050" y="2537325"/>
              <a:ext cx="237975" cy="10925"/>
            </a:xfrm>
            <a:custGeom>
              <a:avLst/>
              <a:gdLst/>
              <a:ahLst/>
              <a:cxnLst/>
              <a:rect l="l" t="t" r="r" b="b"/>
              <a:pathLst>
                <a:path w="9519" h="437" extrusionOk="0">
                  <a:moveTo>
                    <a:pt x="9398" y="121"/>
                  </a:moveTo>
                  <a:lnTo>
                    <a:pt x="9398" y="325"/>
                  </a:lnTo>
                  <a:lnTo>
                    <a:pt x="112" y="325"/>
                  </a:lnTo>
                  <a:lnTo>
                    <a:pt x="112" y="121"/>
                  </a:lnTo>
                  <a:close/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lnTo>
                    <a:pt x="1" y="381"/>
                  </a:lnTo>
                  <a:cubicBezTo>
                    <a:pt x="1" y="409"/>
                    <a:pt x="29" y="437"/>
                    <a:pt x="56" y="437"/>
                  </a:cubicBezTo>
                  <a:lnTo>
                    <a:pt x="9463" y="437"/>
                  </a:lnTo>
                  <a:cubicBezTo>
                    <a:pt x="9491" y="437"/>
                    <a:pt x="9519" y="409"/>
                    <a:pt x="9519" y="381"/>
                  </a:cubicBezTo>
                  <a:lnTo>
                    <a:pt x="9519" y="66"/>
                  </a:lnTo>
                  <a:cubicBezTo>
                    <a:pt x="9519" y="28"/>
                    <a:pt x="9491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3" name="Google Shape;2273;p43"/>
            <p:cNvSpPr/>
            <p:nvPr/>
          </p:nvSpPr>
          <p:spPr>
            <a:xfrm>
              <a:off x="799825" y="2522025"/>
              <a:ext cx="52425" cy="44325"/>
            </a:xfrm>
            <a:custGeom>
              <a:avLst/>
              <a:gdLst/>
              <a:ahLst/>
              <a:cxnLst/>
              <a:rect l="l" t="t" r="r" b="b"/>
              <a:pathLst>
                <a:path w="2097" h="1773" extrusionOk="0">
                  <a:moveTo>
                    <a:pt x="0" y="0"/>
                  </a:moveTo>
                  <a:lnTo>
                    <a:pt x="0" y="1772"/>
                  </a:lnTo>
                  <a:lnTo>
                    <a:pt x="2097" y="1772"/>
                  </a:lnTo>
                  <a:lnTo>
                    <a:pt x="2097" y="19"/>
                  </a:lnTo>
                  <a:lnTo>
                    <a:pt x="1976" y="19"/>
                  </a:lnTo>
                  <a:lnTo>
                    <a:pt x="1976" y="1661"/>
                  </a:lnTo>
                  <a:lnTo>
                    <a:pt x="121" y="166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4" name="Google Shape;2274;p43"/>
            <p:cNvSpPr/>
            <p:nvPr/>
          </p:nvSpPr>
          <p:spPr>
            <a:xfrm>
              <a:off x="829050" y="2521100"/>
              <a:ext cx="60550" cy="2800"/>
            </a:xfrm>
            <a:custGeom>
              <a:avLst/>
              <a:gdLst/>
              <a:ahLst/>
              <a:cxnLst/>
              <a:rect l="l" t="t" r="r" b="b"/>
              <a:pathLst>
                <a:path w="2422" h="112" extrusionOk="0">
                  <a:moveTo>
                    <a:pt x="0" y="0"/>
                  </a:moveTo>
                  <a:lnTo>
                    <a:pt x="0" y="112"/>
                  </a:lnTo>
                  <a:lnTo>
                    <a:pt x="2421" y="112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5" name="Google Shape;2275;p43"/>
            <p:cNvSpPr/>
            <p:nvPr/>
          </p:nvSpPr>
          <p:spPr>
            <a:xfrm>
              <a:off x="829050" y="2492325"/>
              <a:ext cx="60550" cy="3050"/>
            </a:xfrm>
            <a:custGeom>
              <a:avLst/>
              <a:gdLst/>
              <a:ahLst/>
              <a:cxnLst/>
              <a:rect l="l" t="t" r="r" b="b"/>
              <a:pathLst>
                <a:path w="2422" h="122" extrusionOk="0">
                  <a:moveTo>
                    <a:pt x="0" y="1"/>
                  </a:moveTo>
                  <a:lnTo>
                    <a:pt x="0" y="122"/>
                  </a:lnTo>
                  <a:lnTo>
                    <a:pt x="2421" y="122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6" name="Google Shape;2276;p43"/>
            <p:cNvSpPr/>
            <p:nvPr/>
          </p:nvSpPr>
          <p:spPr>
            <a:xfrm>
              <a:off x="794475" y="2510200"/>
              <a:ext cx="13950" cy="13700"/>
            </a:xfrm>
            <a:custGeom>
              <a:avLst/>
              <a:gdLst/>
              <a:ahLst/>
              <a:cxnLst/>
              <a:rect l="l" t="t" r="r" b="b"/>
              <a:pathLst>
                <a:path w="558" h="548" extrusionOk="0">
                  <a:moveTo>
                    <a:pt x="279" y="121"/>
                  </a:moveTo>
                  <a:cubicBezTo>
                    <a:pt x="363" y="121"/>
                    <a:pt x="437" y="186"/>
                    <a:pt x="437" y="279"/>
                  </a:cubicBezTo>
                  <a:cubicBezTo>
                    <a:pt x="437" y="362"/>
                    <a:pt x="363" y="436"/>
                    <a:pt x="279" y="436"/>
                  </a:cubicBezTo>
                  <a:cubicBezTo>
                    <a:pt x="186" y="436"/>
                    <a:pt x="121" y="362"/>
                    <a:pt x="121" y="279"/>
                  </a:cubicBezTo>
                  <a:cubicBezTo>
                    <a:pt x="121" y="186"/>
                    <a:pt x="186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27"/>
                    <a:pt x="131" y="548"/>
                    <a:pt x="279" y="548"/>
                  </a:cubicBezTo>
                  <a:cubicBezTo>
                    <a:pt x="428" y="548"/>
                    <a:pt x="557" y="427"/>
                    <a:pt x="557" y="279"/>
                  </a:cubicBezTo>
                  <a:cubicBezTo>
                    <a:pt x="557" y="121"/>
                    <a:pt x="428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7" name="Google Shape;2277;p43"/>
            <p:cNvSpPr/>
            <p:nvPr/>
          </p:nvSpPr>
          <p:spPr>
            <a:xfrm>
              <a:off x="816975" y="2515750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79" y="112"/>
                  </a:moveTo>
                  <a:cubicBezTo>
                    <a:pt x="362" y="112"/>
                    <a:pt x="437" y="186"/>
                    <a:pt x="437" y="270"/>
                  </a:cubicBezTo>
                  <a:cubicBezTo>
                    <a:pt x="437" y="363"/>
                    <a:pt x="362" y="437"/>
                    <a:pt x="279" y="437"/>
                  </a:cubicBezTo>
                  <a:cubicBezTo>
                    <a:pt x="186" y="437"/>
                    <a:pt x="121" y="363"/>
                    <a:pt x="121" y="270"/>
                  </a:cubicBezTo>
                  <a:cubicBezTo>
                    <a:pt x="121" y="186"/>
                    <a:pt x="186" y="112"/>
                    <a:pt x="279" y="112"/>
                  </a:cubicBezTo>
                  <a:close/>
                  <a:moveTo>
                    <a:pt x="27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28"/>
                    <a:pt x="121" y="548"/>
                    <a:pt x="279" y="548"/>
                  </a:cubicBezTo>
                  <a:cubicBezTo>
                    <a:pt x="427" y="548"/>
                    <a:pt x="548" y="428"/>
                    <a:pt x="548" y="270"/>
                  </a:cubicBezTo>
                  <a:cubicBezTo>
                    <a:pt x="548" y="121"/>
                    <a:pt x="427" y="1"/>
                    <a:pt x="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8" name="Google Shape;2278;p43"/>
            <p:cNvSpPr/>
            <p:nvPr/>
          </p:nvSpPr>
          <p:spPr>
            <a:xfrm>
              <a:off x="816975" y="2486775"/>
              <a:ext cx="13700" cy="13925"/>
            </a:xfrm>
            <a:custGeom>
              <a:avLst/>
              <a:gdLst/>
              <a:ahLst/>
              <a:cxnLst/>
              <a:rect l="l" t="t" r="r" b="b"/>
              <a:pathLst>
                <a:path w="548" h="557" extrusionOk="0">
                  <a:moveTo>
                    <a:pt x="279" y="121"/>
                  </a:moveTo>
                  <a:cubicBezTo>
                    <a:pt x="362" y="121"/>
                    <a:pt x="437" y="195"/>
                    <a:pt x="437" y="279"/>
                  </a:cubicBezTo>
                  <a:cubicBezTo>
                    <a:pt x="437" y="371"/>
                    <a:pt x="362" y="436"/>
                    <a:pt x="279" y="436"/>
                  </a:cubicBezTo>
                  <a:cubicBezTo>
                    <a:pt x="186" y="436"/>
                    <a:pt x="121" y="371"/>
                    <a:pt x="121" y="279"/>
                  </a:cubicBezTo>
                  <a:cubicBezTo>
                    <a:pt x="121" y="195"/>
                    <a:pt x="186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21" y="0"/>
                    <a:pt x="1" y="130"/>
                    <a:pt x="1" y="279"/>
                  </a:cubicBezTo>
                  <a:cubicBezTo>
                    <a:pt x="1" y="427"/>
                    <a:pt x="121" y="557"/>
                    <a:pt x="279" y="557"/>
                  </a:cubicBezTo>
                  <a:cubicBezTo>
                    <a:pt x="427" y="557"/>
                    <a:pt x="548" y="427"/>
                    <a:pt x="548" y="279"/>
                  </a:cubicBezTo>
                  <a:cubicBezTo>
                    <a:pt x="548" y="130"/>
                    <a:pt x="427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9" name="Google Shape;2279;p43"/>
            <p:cNvSpPr/>
            <p:nvPr/>
          </p:nvSpPr>
          <p:spPr>
            <a:xfrm>
              <a:off x="884925" y="2342975"/>
              <a:ext cx="446475" cy="258150"/>
            </a:xfrm>
            <a:custGeom>
              <a:avLst/>
              <a:gdLst/>
              <a:ahLst/>
              <a:cxnLst/>
              <a:rect l="l" t="t" r="r" b="b"/>
              <a:pathLst>
                <a:path w="17859" h="10326" extrusionOk="0">
                  <a:moveTo>
                    <a:pt x="8517" y="1"/>
                  </a:moveTo>
                  <a:cubicBezTo>
                    <a:pt x="5826" y="1"/>
                    <a:pt x="3637" y="2144"/>
                    <a:pt x="3563" y="4815"/>
                  </a:cubicBezTo>
                  <a:lnTo>
                    <a:pt x="2737" y="4815"/>
                  </a:lnTo>
                  <a:cubicBezTo>
                    <a:pt x="1225" y="4815"/>
                    <a:pt x="1" y="6040"/>
                    <a:pt x="1" y="7552"/>
                  </a:cubicBezTo>
                  <a:lnTo>
                    <a:pt x="1" y="7589"/>
                  </a:lnTo>
                  <a:cubicBezTo>
                    <a:pt x="1" y="9101"/>
                    <a:pt x="1225" y="10326"/>
                    <a:pt x="2737" y="10326"/>
                  </a:cubicBezTo>
                  <a:lnTo>
                    <a:pt x="14445" y="10326"/>
                  </a:lnTo>
                  <a:cubicBezTo>
                    <a:pt x="16513" y="10326"/>
                    <a:pt x="17858" y="8368"/>
                    <a:pt x="17728" y="6587"/>
                  </a:cubicBezTo>
                  <a:cubicBezTo>
                    <a:pt x="17728" y="6550"/>
                    <a:pt x="17728" y="6513"/>
                    <a:pt x="17728" y="6476"/>
                  </a:cubicBezTo>
                  <a:cubicBezTo>
                    <a:pt x="17691" y="4537"/>
                    <a:pt x="16003" y="2941"/>
                    <a:pt x="14073" y="2941"/>
                  </a:cubicBezTo>
                  <a:cubicBezTo>
                    <a:pt x="13739" y="2941"/>
                    <a:pt x="13415" y="2988"/>
                    <a:pt x="13109" y="3071"/>
                  </a:cubicBezTo>
                  <a:cubicBezTo>
                    <a:pt x="12367" y="1272"/>
                    <a:pt x="10595" y="1"/>
                    <a:pt x="8517" y="1"/>
                  </a:cubicBezTo>
                  <a:close/>
                </a:path>
              </a:pathLst>
            </a:custGeom>
            <a:solidFill>
              <a:srgbClr val="CAC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0" name="Google Shape;2280;p43"/>
            <p:cNvSpPr/>
            <p:nvPr/>
          </p:nvSpPr>
          <p:spPr>
            <a:xfrm>
              <a:off x="884925" y="2342975"/>
              <a:ext cx="446475" cy="258150"/>
            </a:xfrm>
            <a:custGeom>
              <a:avLst/>
              <a:gdLst/>
              <a:ahLst/>
              <a:cxnLst/>
              <a:rect l="l" t="t" r="r" b="b"/>
              <a:pathLst>
                <a:path w="17859" h="10326" extrusionOk="0">
                  <a:moveTo>
                    <a:pt x="17728" y="6587"/>
                  </a:moveTo>
                  <a:cubicBezTo>
                    <a:pt x="17728" y="6550"/>
                    <a:pt x="17728" y="6513"/>
                    <a:pt x="17728" y="6476"/>
                  </a:cubicBezTo>
                  <a:cubicBezTo>
                    <a:pt x="17691" y="4537"/>
                    <a:pt x="16003" y="2941"/>
                    <a:pt x="14073" y="2941"/>
                  </a:cubicBezTo>
                  <a:cubicBezTo>
                    <a:pt x="13739" y="2941"/>
                    <a:pt x="13415" y="2988"/>
                    <a:pt x="13109" y="3071"/>
                  </a:cubicBezTo>
                  <a:cubicBezTo>
                    <a:pt x="12367" y="1272"/>
                    <a:pt x="10595" y="1"/>
                    <a:pt x="8517" y="1"/>
                  </a:cubicBezTo>
                  <a:cubicBezTo>
                    <a:pt x="5826" y="1"/>
                    <a:pt x="3637" y="2144"/>
                    <a:pt x="3563" y="4815"/>
                  </a:cubicBezTo>
                  <a:lnTo>
                    <a:pt x="2737" y="4815"/>
                  </a:lnTo>
                  <a:cubicBezTo>
                    <a:pt x="1225" y="4815"/>
                    <a:pt x="1" y="6040"/>
                    <a:pt x="1" y="7552"/>
                  </a:cubicBezTo>
                  <a:lnTo>
                    <a:pt x="1" y="7589"/>
                  </a:lnTo>
                  <a:cubicBezTo>
                    <a:pt x="1" y="9101"/>
                    <a:pt x="1225" y="10326"/>
                    <a:pt x="2737" y="10326"/>
                  </a:cubicBezTo>
                  <a:lnTo>
                    <a:pt x="14445" y="10326"/>
                  </a:lnTo>
                  <a:cubicBezTo>
                    <a:pt x="16513" y="10326"/>
                    <a:pt x="17858" y="8368"/>
                    <a:pt x="17728" y="6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1" name="Google Shape;2281;p43"/>
            <p:cNvSpPr/>
            <p:nvPr/>
          </p:nvSpPr>
          <p:spPr>
            <a:xfrm>
              <a:off x="885400" y="2326050"/>
              <a:ext cx="446700" cy="258375"/>
            </a:xfrm>
            <a:custGeom>
              <a:avLst/>
              <a:gdLst/>
              <a:ahLst/>
              <a:cxnLst/>
              <a:rect l="l" t="t" r="r" b="b"/>
              <a:pathLst>
                <a:path w="17868" h="10335" extrusionOk="0">
                  <a:moveTo>
                    <a:pt x="8526" y="1"/>
                  </a:moveTo>
                  <a:cubicBezTo>
                    <a:pt x="5835" y="1"/>
                    <a:pt x="3646" y="2153"/>
                    <a:pt x="3572" y="4824"/>
                  </a:cubicBezTo>
                  <a:lnTo>
                    <a:pt x="2746" y="4824"/>
                  </a:lnTo>
                  <a:cubicBezTo>
                    <a:pt x="1234" y="4824"/>
                    <a:pt x="0" y="6049"/>
                    <a:pt x="0" y="7561"/>
                  </a:cubicBezTo>
                  <a:lnTo>
                    <a:pt x="0" y="7598"/>
                  </a:lnTo>
                  <a:cubicBezTo>
                    <a:pt x="0" y="9110"/>
                    <a:pt x="1234" y="10335"/>
                    <a:pt x="2746" y="10335"/>
                  </a:cubicBezTo>
                  <a:lnTo>
                    <a:pt x="14453" y="10335"/>
                  </a:lnTo>
                  <a:cubicBezTo>
                    <a:pt x="16522" y="10335"/>
                    <a:pt x="17867" y="8368"/>
                    <a:pt x="17737" y="6596"/>
                  </a:cubicBezTo>
                  <a:cubicBezTo>
                    <a:pt x="17728" y="6559"/>
                    <a:pt x="17737" y="6522"/>
                    <a:pt x="17737" y="6485"/>
                  </a:cubicBezTo>
                  <a:cubicBezTo>
                    <a:pt x="17700" y="4537"/>
                    <a:pt x="16012" y="2941"/>
                    <a:pt x="14082" y="2941"/>
                  </a:cubicBezTo>
                  <a:cubicBezTo>
                    <a:pt x="13748" y="2941"/>
                    <a:pt x="13424" y="2988"/>
                    <a:pt x="13117" y="3071"/>
                  </a:cubicBezTo>
                  <a:cubicBezTo>
                    <a:pt x="12375" y="1271"/>
                    <a:pt x="10594" y="1"/>
                    <a:pt x="8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2" name="Google Shape;2282;p43"/>
            <p:cNvSpPr/>
            <p:nvPr/>
          </p:nvSpPr>
          <p:spPr>
            <a:xfrm>
              <a:off x="884000" y="2324650"/>
              <a:ext cx="448100" cy="261175"/>
            </a:xfrm>
            <a:custGeom>
              <a:avLst/>
              <a:gdLst/>
              <a:ahLst/>
              <a:cxnLst/>
              <a:rect l="l" t="t" r="r" b="b"/>
              <a:pathLst>
                <a:path w="17924" h="10447" extrusionOk="0">
                  <a:moveTo>
                    <a:pt x="8582" y="122"/>
                  </a:moveTo>
                  <a:cubicBezTo>
                    <a:pt x="10576" y="122"/>
                    <a:pt x="12357" y="1309"/>
                    <a:pt x="13118" y="3155"/>
                  </a:cubicBezTo>
                  <a:cubicBezTo>
                    <a:pt x="13125" y="3178"/>
                    <a:pt x="13146" y="3194"/>
                    <a:pt x="13168" y="3194"/>
                  </a:cubicBezTo>
                  <a:cubicBezTo>
                    <a:pt x="13173" y="3194"/>
                    <a:pt x="13178" y="3194"/>
                    <a:pt x="13183" y="3192"/>
                  </a:cubicBezTo>
                  <a:cubicBezTo>
                    <a:pt x="13498" y="3109"/>
                    <a:pt x="13814" y="3062"/>
                    <a:pt x="14138" y="3062"/>
                  </a:cubicBezTo>
                  <a:cubicBezTo>
                    <a:pt x="16049" y="3062"/>
                    <a:pt x="17701" y="4658"/>
                    <a:pt x="17728" y="6541"/>
                  </a:cubicBezTo>
                  <a:cubicBezTo>
                    <a:pt x="17728" y="6560"/>
                    <a:pt x="17728" y="6569"/>
                    <a:pt x="17728" y="6587"/>
                  </a:cubicBezTo>
                  <a:cubicBezTo>
                    <a:pt x="17728" y="6606"/>
                    <a:pt x="17728" y="6634"/>
                    <a:pt x="17728" y="6652"/>
                  </a:cubicBezTo>
                  <a:cubicBezTo>
                    <a:pt x="17803" y="7608"/>
                    <a:pt x="17450" y="8600"/>
                    <a:pt x="16782" y="9324"/>
                  </a:cubicBezTo>
                  <a:cubicBezTo>
                    <a:pt x="16179" y="9973"/>
                    <a:pt x="15372" y="10335"/>
                    <a:pt x="14509" y="10335"/>
                  </a:cubicBezTo>
                  <a:lnTo>
                    <a:pt x="2802" y="10335"/>
                  </a:lnTo>
                  <a:cubicBezTo>
                    <a:pt x="1318" y="10335"/>
                    <a:pt x="121" y="9129"/>
                    <a:pt x="121" y="7654"/>
                  </a:cubicBezTo>
                  <a:lnTo>
                    <a:pt x="121" y="7617"/>
                  </a:lnTo>
                  <a:cubicBezTo>
                    <a:pt x="121" y="6142"/>
                    <a:pt x="1318" y="4936"/>
                    <a:pt x="2802" y="4936"/>
                  </a:cubicBezTo>
                  <a:lnTo>
                    <a:pt x="3628" y="4936"/>
                  </a:lnTo>
                  <a:cubicBezTo>
                    <a:pt x="3656" y="4936"/>
                    <a:pt x="3683" y="4918"/>
                    <a:pt x="3683" y="4880"/>
                  </a:cubicBezTo>
                  <a:cubicBezTo>
                    <a:pt x="3758" y="2209"/>
                    <a:pt x="5910" y="122"/>
                    <a:pt x="8582" y="122"/>
                  </a:cubicBezTo>
                  <a:close/>
                  <a:moveTo>
                    <a:pt x="8582" y="1"/>
                  </a:moveTo>
                  <a:cubicBezTo>
                    <a:pt x="5863" y="1"/>
                    <a:pt x="3674" y="2116"/>
                    <a:pt x="3572" y="4815"/>
                  </a:cubicBezTo>
                  <a:lnTo>
                    <a:pt x="2802" y="4815"/>
                  </a:lnTo>
                  <a:cubicBezTo>
                    <a:pt x="1262" y="4815"/>
                    <a:pt x="1" y="6077"/>
                    <a:pt x="1" y="7617"/>
                  </a:cubicBezTo>
                  <a:lnTo>
                    <a:pt x="1" y="7654"/>
                  </a:lnTo>
                  <a:cubicBezTo>
                    <a:pt x="1" y="9194"/>
                    <a:pt x="1262" y="10446"/>
                    <a:pt x="2802" y="10446"/>
                  </a:cubicBezTo>
                  <a:lnTo>
                    <a:pt x="14509" y="10446"/>
                  </a:lnTo>
                  <a:cubicBezTo>
                    <a:pt x="15400" y="10446"/>
                    <a:pt x="16244" y="10075"/>
                    <a:pt x="16866" y="9407"/>
                  </a:cubicBezTo>
                  <a:cubicBezTo>
                    <a:pt x="17552" y="8656"/>
                    <a:pt x="17923" y="7626"/>
                    <a:pt x="17849" y="6643"/>
                  </a:cubicBezTo>
                  <a:cubicBezTo>
                    <a:pt x="17849" y="6624"/>
                    <a:pt x="17849" y="6606"/>
                    <a:pt x="17849" y="6587"/>
                  </a:cubicBezTo>
                  <a:lnTo>
                    <a:pt x="17849" y="6541"/>
                  </a:lnTo>
                  <a:cubicBezTo>
                    <a:pt x="17812" y="4593"/>
                    <a:pt x="16114" y="2942"/>
                    <a:pt x="14138" y="2942"/>
                  </a:cubicBezTo>
                  <a:cubicBezTo>
                    <a:pt x="13823" y="2942"/>
                    <a:pt x="13507" y="2979"/>
                    <a:pt x="13201" y="3062"/>
                  </a:cubicBezTo>
                  <a:cubicBezTo>
                    <a:pt x="12413" y="1198"/>
                    <a:pt x="10604" y="1"/>
                    <a:pt x="8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3" name="Google Shape;2283;p43"/>
            <p:cNvSpPr/>
            <p:nvPr/>
          </p:nvSpPr>
          <p:spPr>
            <a:xfrm>
              <a:off x="1065600" y="2496750"/>
              <a:ext cx="3025" cy="86050"/>
            </a:xfrm>
            <a:custGeom>
              <a:avLst/>
              <a:gdLst/>
              <a:ahLst/>
              <a:cxnLst/>
              <a:rect l="l" t="t" r="r" b="b"/>
              <a:pathLst>
                <a:path w="121" h="344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386"/>
                  </a:lnTo>
                  <a:cubicBezTo>
                    <a:pt x="0" y="3423"/>
                    <a:pt x="28" y="3442"/>
                    <a:pt x="56" y="3442"/>
                  </a:cubicBezTo>
                  <a:cubicBezTo>
                    <a:pt x="93" y="3442"/>
                    <a:pt x="121" y="3423"/>
                    <a:pt x="121" y="338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4" name="Google Shape;2284;p43"/>
            <p:cNvSpPr/>
            <p:nvPr/>
          </p:nvSpPr>
          <p:spPr>
            <a:xfrm>
              <a:off x="1030100" y="2503225"/>
              <a:ext cx="37850" cy="33200"/>
            </a:xfrm>
            <a:custGeom>
              <a:avLst/>
              <a:gdLst/>
              <a:ahLst/>
              <a:cxnLst/>
              <a:rect l="l" t="t" r="r" b="b"/>
              <a:pathLst>
                <a:path w="1514" h="1328" extrusionOk="0">
                  <a:moveTo>
                    <a:pt x="57" y="1"/>
                  </a:moveTo>
                  <a:cubicBezTo>
                    <a:pt x="19" y="1"/>
                    <a:pt x="1" y="19"/>
                    <a:pt x="1" y="57"/>
                  </a:cubicBezTo>
                  <a:lnTo>
                    <a:pt x="1" y="1272"/>
                  </a:lnTo>
                  <a:cubicBezTo>
                    <a:pt x="1" y="1309"/>
                    <a:pt x="19" y="1327"/>
                    <a:pt x="57" y="1327"/>
                  </a:cubicBezTo>
                  <a:lnTo>
                    <a:pt x="1457" y="1327"/>
                  </a:lnTo>
                  <a:cubicBezTo>
                    <a:pt x="1494" y="1327"/>
                    <a:pt x="1513" y="1309"/>
                    <a:pt x="1513" y="1272"/>
                  </a:cubicBezTo>
                  <a:cubicBezTo>
                    <a:pt x="1513" y="1244"/>
                    <a:pt x="1494" y="1216"/>
                    <a:pt x="1457" y="1216"/>
                  </a:cubicBezTo>
                  <a:lnTo>
                    <a:pt x="112" y="1216"/>
                  </a:lnTo>
                  <a:lnTo>
                    <a:pt x="112" y="57"/>
                  </a:lnTo>
                  <a:cubicBezTo>
                    <a:pt x="112" y="19"/>
                    <a:pt x="84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5" name="Google Shape;2285;p43"/>
            <p:cNvSpPr/>
            <p:nvPr/>
          </p:nvSpPr>
          <p:spPr>
            <a:xfrm>
              <a:off x="1025700" y="2493950"/>
              <a:ext cx="11850" cy="11850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2"/>
                  </a:moveTo>
                  <a:cubicBezTo>
                    <a:pt x="298" y="112"/>
                    <a:pt x="353" y="168"/>
                    <a:pt x="353" y="233"/>
                  </a:cubicBezTo>
                  <a:cubicBezTo>
                    <a:pt x="353" y="298"/>
                    <a:pt x="298" y="353"/>
                    <a:pt x="233" y="353"/>
                  </a:cubicBezTo>
                  <a:cubicBezTo>
                    <a:pt x="168" y="353"/>
                    <a:pt x="121" y="298"/>
                    <a:pt x="121" y="233"/>
                  </a:cubicBezTo>
                  <a:cubicBezTo>
                    <a:pt x="121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63"/>
                    <a:pt x="103" y="474"/>
                    <a:pt x="233" y="474"/>
                  </a:cubicBezTo>
                  <a:cubicBezTo>
                    <a:pt x="362" y="474"/>
                    <a:pt x="474" y="363"/>
                    <a:pt x="474" y="233"/>
                  </a:cubicBezTo>
                  <a:cubicBezTo>
                    <a:pt x="474" y="103"/>
                    <a:pt x="362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6" name="Google Shape;2286;p43"/>
            <p:cNvSpPr/>
            <p:nvPr/>
          </p:nvSpPr>
          <p:spPr>
            <a:xfrm>
              <a:off x="1105250" y="2456625"/>
              <a:ext cx="2800" cy="126650"/>
            </a:xfrm>
            <a:custGeom>
              <a:avLst/>
              <a:gdLst/>
              <a:ahLst/>
              <a:cxnLst/>
              <a:rect l="l" t="t" r="r" b="b"/>
              <a:pathLst>
                <a:path w="112" h="5066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lnTo>
                    <a:pt x="1" y="5000"/>
                  </a:lnTo>
                  <a:cubicBezTo>
                    <a:pt x="1" y="5038"/>
                    <a:pt x="19" y="5065"/>
                    <a:pt x="56" y="5065"/>
                  </a:cubicBezTo>
                  <a:cubicBezTo>
                    <a:pt x="84" y="5065"/>
                    <a:pt x="112" y="5038"/>
                    <a:pt x="112" y="5000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7" name="Google Shape;2287;p43"/>
            <p:cNvSpPr/>
            <p:nvPr/>
          </p:nvSpPr>
          <p:spPr>
            <a:xfrm>
              <a:off x="1058175" y="248097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3" y="112"/>
                  </a:moveTo>
                  <a:cubicBezTo>
                    <a:pt x="483" y="112"/>
                    <a:pt x="594" y="223"/>
                    <a:pt x="594" y="353"/>
                  </a:cubicBezTo>
                  <a:cubicBezTo>
                    <a:pt x="594" y="483"/>
                    <a:pt x="483" y="594"/>
                    <a:pt x="353" y="594"/>
                  </a:cubicBezTo>
                  <a:cubicBezTo>
                    <a:pt x="223" y="594"/>
                    <a:pt x="112" y="483"/>
                    <a:pt x="112" y="353"/>
                  </a:cubicBezTo>
                  <a:cubicBezTo>
                    <a:pt x="112" y="223"/>
                    <a:pt x="223" y="112"/>
                    <a:pt x="353" y="112"/>
                  </a:cubicBezTo>
                  <a:close/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57"/>
                    <a:pt x="158" y="715"/>
                    <a:pt x="353" y="715"/>
                  </a:cubicBezTo>
                  <a:cubicBezTo>
                    <a:pt x="548" y="715"/>
                    <a:pt x="715" y="557"/>
                    <a:pt x="715" y="353"/>
                  </a:cubicBezTo>
                  <a:cubicBezTo>
                    <a:pt x="715" y="158"/>
                    <a:pt x="548" y="0"/>
                    <a:pt x="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8" name="Google Shape;2288;p43"/>
            <p:cNvSpPr/>
            <p:nvPr/>
          </p:nvSpPr>
          <p:spPr>
            <a:xfrm>
              <a:off x="1146075" y="2496750"/>
              <a:ext cx="2800" cy="86050"/>
            </a:xfrm>
            <a:custGeom>
              <a:avLst/>
              <a:gdLst/>
              <a:ahLst/>
              <a:cxnLst/>
              <a:rect l="l" t="t" r="r" b="b"/>
              <a:pathLst>
                <a:path w="112" h="3442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386"/>
                  </a:lnTo>
                  <a:cubicBezTo>
                    <a:pt x="0" y="3423"/>
                    <a:pt x="19" y="3442"/>
                    <a:pt x="56" y="3442"/>
                  </a:cubicBezTo>
                  <a:cubicBezTo>
                    <a:pt x="84" y="3442"/>
                    <a:pt x="112" y="3423"/>
                    <a:pt x="112" y="3386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9" name="Google Shape;2289;p43"/>
            <p:cNvSpPr/>
            <p:nvPr/>
          </p:nvSpPr>
          <p:spPr>
            <a:xfrm>
              <a:off x="1146525" y="2503225"/>
              <a:ext cx="37825" cy="33200"/>
            </a:xfrm>
            <a:custGeom>
              <a:avLst/>
              <a:gdLst/>
              <a:ahLst/>
              <a:cxnLst/>
              <a:rect l="l" t="t" r="r" b="b"/>
              <a:pathLst>
                <a:path w="1513" h="1328" extrusionOk="0">
                  <a:moveTo>
                    <a:pt x="1457" y="1"/>
                  </a:moveTo>
                  <a:cubicBezTo>
                    <a:pt x="1429" y="1"/>
                    <a:pt x="1402" y="19"/>
                    <a:pt x="1402" y="57"/>
                  </a:cubicBezTo>
                  <a:lnTo>
                    <a:pt x="1402" y="1216"/>
                  </a:lnTo>
                  <a:lnTo>
                    <a:pt x="56" y="1216"/>
                  </a:lnTo>
                  <a:cubicBezTo>
                    <a:pt x="19" y="1216"/>
                    <a:pt x="1" y="1244"/>
                    <a:pt x="1" y="1272"/>
                  </a:cubicBezTo>
                  <a:cubicBezTo>
                    <a:pt x="1" y="1309"/>
                    <a:pt x="19" y="1327"/>
                    <a:pt x="56" y="1327"/>
                  </a:cubicBezTo>
                  <a:lnTo>
                    <a:pt x="1457" y="1327"/>
                  </a:lnTo>
                  <a:cubicBezTo>
                    <a:pt x="1494" y="1327"/>
                    <a:pt x="1513" y="1309"/>
                    <a:pt x="1513" y="1272"/>
                  </a:cubicBezTo>
                  <a:lnTo>
                    <a:pt x="1513" y="57"/>
                  </a:lnTo>
                  <a:cubicBezTo>
                    <a:pt x="1513" y="19"/>
                    <a:pt x="1494" y="1"/>
                    <a:pt x="1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0" name="Google Shape;2290;p43"/>
            <p:cNvSpPr/>
            <p:nvPr/>
          </p:nvSpPr>
          <p:spPr>
            <a:xfrm>
              <a:off x="1176925" y="2493950"/>
              <a:ext cx="11850" cy="11850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41" y="112"/>
                  </a:moveTo>
                  <a:cubicBezTo>
                    <a:pt x="306" y="112"/>
                    <a:pt x="362" y="168"/>
                    <a:pt x="362" y="233"/>
                  </a:cubicBezTo>
                  <a:cubicBezTo>
                    <a:pt x="362" y="298"/>
                    <a:pt x="306" y="353"/>
                    <a:pt x="241" y="353"/>
                  </a:cubicBezTo>
                  <a:cubicBezTo>
                    <a:pt x="176" y="353"/>
                    <a:pt x="121" y="298"/>
                    <a:pt x="121" y="233"/>
                  </a:cubicBezTo>
                  <a:cubicBezTo>
                    <a:pt x="121" y="168"/>
                    <a:pt x="176" y="112"/>
                    <a:pt x="241" y="112"/>
                  </a:cubicBezTo>
                  <a:close/>
                  <a:moveTo>
                    <a:pt x="241" y="1"/>
                  </a:moveTo>
                  <a:cubicBezTo>
                    <a:pt x="111" y="1"/>
                    <a:pt x="0" y="103"/>
                    <a:pt x="0" y="233"/>
                  </a:cubicBezTo>
                  <a:cubicBezTo>
                    <a:pt x="0" y="363"/>
                    <a:pt x="111" y="474"/>
                    <a:pt x="241" y="474"/>
                  </a:cubicBezTo>
                  <a:cubicBezTo>
                    <a:pt x="371" y="474"/>
                    <a:pt x="473" y="363"/>
                    <a:pt x="473" y="233"/>
                  </a:cubicBezTo>
                  <a:cubicBezTo>
                    <a:pt x="473" y="103"/>
                    <a:pt x="371" y="1"/>
                    <a:pt x="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1" name="Google Shape;2291;p43"/>
            <p:cNvSpPr/>
            <p:nvPr/>
          </p:nvSpPr>
          <p:spPr>
            <a:xfrm>
              <a:off x="1138650" y="2480975"/>
              <a:ext cx="17650" cy="17875"/>
            </a:xfrm>
            <a:custGeom>
              <a:avLst/>
              <a:gdLst/>
              <a:ahLst/>
              <a:cxnLst/>
              <a:rect l="l" t="t" r="r" b="b"/>
              <a:pathLst>
                <a:path w="706" h="715" extrusionOk="0">
                  <a:moveTo>
                    <a:pt x="353" y="112"/>
                  </a:moveTo>
                  <a:cubicBezTo>
                    <a:pt x="483" y="112"/>
                    <a:pt x="594" y="223"/>
                    <a:pt x="594" y="353"/>
                  </a:cubicBezTo>
                  <a:cubicBezTo>
                    <a:pt x="594" y="483"/>
                    <a:pt x="483" y="594"/>
                    <a:pt x="353" y="594"/>
                  </a:cubicBezTo>
                  <a:cubicBezTo>
                    <a:pt x="223" y="594"/>
                    <a:pt x="112" y="483"/>
                    <a:pt x="112" y="353"/>
                  </a:cubicBezTo>
                  <a:cubicBezTo>
                    <a:pt x="112" y="223"/>
                    <a:pt x="223" y="112"/>
                    <a:pt x="353" y="112"/>
                  </a:cubicBezTo>
                  <a:close/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57"/>
                    <a:pt x="158" y="715"/>
                    <a:pt x="353" y="715"/>
                  </a:cubicBezTo>
                  <a:cubicBezTo>
                    <a:pt x="548" y="715"/>
                    <a:pt x="705" y="557"/>
                    <a:pt x="705" y="353"/>
                  </a:cubicBezTo>
                  <a:cubicBezTo>
                    <a:pt x="705" y="158"/>
                    <a:pt x="548" y="0"/>
                    <a:pt x="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2" name="Google Shape;2292;p43"/>
            <p:cNvSpPr/>
            <p:nvPr/>
          </p:nvSpPr>
          <p:spPr>
            <a:xfrm>
              <a:off x="1096450" y="2437825"/>
              <a:ext cx="20650" cy="20675"/>
            </a:xfrm>
            <a:custGeom>
              <a:avLst/>
              <a:gdLst/>
              <a:ahLst/>
              <a:cxnLst/>
              <a:rect l="l" t="t" r="r" b="b"/>
              <a:pathLst>
                <a:path w="826" h="827" extrusionOk="0">
                  <a:moveTo>
                    <a:pt x="408" y="122"/>
                  </a:moveTo>
                  <a:cubicBezTo>
                    <a:pt x="575" y="122"/>
                    <a:pt x="705" y="251"/>
                    <a:pt x="705" y="418"/>
                  </a:cubicBezTo>
                  <a:cubicBezTo>
                    <a:pt x="705" y="576"/>
                    <a:pt x="575" y="715"/>
                    <a:pt x="408" y="715"/>
                  </a:cubicBezTo>
                  <a:cubicBezTo>
                    <a:pt x="251" y="715"/>
                    <a:pt x="111" y="576"/>
                    <a:pt x="111" y="418"/>
                  </a:cubicBezTo>
                  <a:cubicBezTo>
                    <a:pt x="111" y="251"/>
                    <a:pt x="251" y="122"/>
                    <a:pt x="408" y="122"/>
                  </a:cubicBezTo>
                  <a:close/>
                  <a:moveTo>
                    <a:pt x="408" y="1"/>
                  </a:moveTo>
                  <a:cubicBezTo>
                    <a:pt x="186" y="1"/>
                    <a:pt x="0" y="186"/>
                    <a:pt x="0" y="418"/>
                  </a:cubicBezTo>
                  <a:cubicBezTo>
                    <a:pt x="0" y="641"/>
                    <a:pt x="186" y="827"/>
                    <a:pt x="408" y="827"/>
                  </a:cubicBezTo>
                  <a:cubicBezTo>
                    <a:pt x="640" y="827"/>
                    <a:pt x="826" y="641"/>
                    <a:pt x="826" y="418"/>
                  </a:cubicBezTo>
                  <a:cubicBezTo>
                    <a:pt x="826" y="186"/>
                    <a:pt x="640" y="1"/>
                    <a:pt x="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" name="Rectángulo 3">
            <a:extLst>
              <a:ext uri="{FF2B5EF4-FFF2-40B4-BE49-F238E27FC236}">
                <a16:creationId xmlns:a16="http://schemas.microsoft.com/office/drawing/2014/main" id="{388A729A-B1B5-922A-41FC-5199564083C5}"/>
              </a:ext>
            </a:extLst>
          </p:cNvPr>
          <p:cNvSpPr/>
          <p:nvPr/>
        </p:nvSpPr>
        <p:spPr>
          <a:xfrm>
            <a:off x="4083147" y="3235460"/>
            <a:ext cx="3980656" cy="1058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b="1" dirty="0">
                <a:solidFill>
                  <a:schemeClr val="dk1"/>
                </a:solidFill>
                <a:latin typeface="Sora"/>
                <a:cs typeface="Sora"/>
                <a:sym typeface="Sora"/>
              </a:rPr>
              <a:t>Sistema de Gestión Food Truck</a:t>
            </a:r>
            <a:endParaRPr lang="es-CL" sz="2400" b="1" dirty="0">
              <a:solidFill>
                <a:schemeClr val="dk1"/>
              </a:solidFill>
              <a:latin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6"/>
          <p:cNvSpPr txBox="1">
            <a:spLocks noGrp="1"/>
          </p:cNvSpPr>
          <p:nvPr>
            <p:ph type="title" idx="1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Contenidos</a:t>
            </a:r>
            <a:endParaRPr dirty="0"/>
          </a:p>
        </p:txBody>
      </p:sp>
      <p:sp>
        <p:nvSpPr>
          <p:cNvPr id="1072" name="Google Shape;1072;p26"/>
          <p:cNvSpPr txBox="1">
            <a:spLocks noGrp="1"/>
          </p:cNvSpPr>
          <p:nvPr>
            <p:ph type="title"/>
          </p:nvPr>
        </p:nvSpPr>
        <p:spPr>
          <a:xfrm>
            <a:off x="720000" y="1404675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1073" name="Google Shape;1073;p26"/>
          <p:cNvSpPr txBox="1">
            <a:spLocks noGrp="1"/>
          </p:cNvSpPr>
          <p:nvPr>
            <p:ph type="title" idx="2"/>
          </p:nvPr>
        </p:nvSpPr>
        <p:spPr>
          <a:xfrm>
            <a:off x="720000" y="3066688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074" name="Google Shape;1074;p26"/>
          <p:cNvSpPr txBox="1">
            <a:spLocks noGrp="1"/>
          </p:cNvSpPr>
          <p:nvPr>
            <p:ph type="title" idx="3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1075" name="Google Shape;1075;p26"/>
          <p:cNvSpPr txBox="1">
            <a:spLocks noGrp="1"/>
          </p:cNvSpPr>
          <p:nvPr>
            <p:ph type="title" idx="4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076" name="Google Shape;1076;p26"/>
          <p:cNvSpPr txBox="1">
            <a:spLocks noGrp="1"/>
          </p:cNvSpPr>
          <p:nvPr>
            <p:ph type="title" idx="5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1077" name="Google Shape;1077;p26"/>
          <p:cNvSpPr txBox="1">
            <a:spLocks noGrp="1"/>
          </p:cNvSpPr>
          <p:nvPr>
            <p:ph type="title" idx="6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1078" name="Google Shape;1078;p26"/>
          <p:cNvSpPr txBox="1">
            <a:spLocks noGrp="1"/>
          </p:cNvSpPr>
          <p:nvPr>
            <p:ph type="subTitle" idx="1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Equipo de Trabajo</a:t>
            </a:r>
            <a:endParaRPr dirty="0"/>
          </a:p>
        </p:txBody>
      </p:sp>
      <p:sp>
        <p:nvSpPr>
          <p:cNvPr id="1079" name="Google Shape;1079;p26"/>
          <p:cNvSpPr txBox="1">
            <a:spLocks noGrp="1"/>
          </p:cNvSpPr>
          <p:nvPr>
            <p:ph type="subTitle" idx="7"/>
          </p:nvPr>
        </p:nvSpPr>
        <p:spPr>
          <a:xfrm>
            <a:off x="2709178" y="1852268"/>
            <a:ext cx="1702444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Contexto del Proyecto</a:t>
            </a:r>
            <a:endParaRPr dirty="0"/>
          </a:p>
        </p:txBody>
      </p:sp>
      <p:sp>
        <p:nvSpPr>
          <p:cNvPr id="1080" name="Google Shape;1080;p26"/>
          <p:cNvSpPr txBox="1">
            <a:spLocks noGrp="1"/>
          </p:cNvSpPr>
          <p:nvPr>
            <p:ph type="subTitle" idx="8"/>
          </p:nvPr>
        </p:nvSpPr>
        <p:spPr>
          <a:xfrm>
            <a:off x="4698354" y="1852268"/>
            <a:ext cx="1702445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Descripción del Sistema</a:t>
            </a:r>
            <a:endParaRPr dirty="0"/>
          </a:p>
        </p:txBody>
      </p:sp>
      <p:sp>
        <p:nvSpPr>
          <p:cNvPr id="1081" name="Google Shape;1081;p26"/>
          <p:cNvSpPr txBox="1">
            <a:spLocks noGrp="1"/>
          </p:cNvSpPr>
          <p:nvPr>
            <p:ph type="subTitle" idx="9"/>
          </p:nvPr>
        </p:nvSpPr>
        <p:spPr>
          <a:xfrm>
            <a:off x="719999" y="3514248"/>
            <a:ext cx="186062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CL" dirty="0"/>
              <a:t>Arquitectura &amp; Tecnologías</a:t>
            </a:r>
          </a:p>
        </p:txBody>
      </p:sp>
      <p:sp>
        <p:nvSpPr>
          <p:cNvPr id="1082" name="Google Shape;1082;p26"/>
          <p:cNvSpPr txBox="1">
            <a:spLocks noGrp="1"/>
          </p:cNvSpPr>
          <p:nvPr>
            <p:ph type="subTitle" idx="13"/>
          </p:nvPr>
        </p:nvSpPr>
        <p:spPr>
          <a:xfrm>
            <a:off x="2709178" y="3514248"/>
            <a:ext cx="1736468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Metodología</a:t>
            </a:r>
            <a:endParaRPr dirty="0"/>
          </a:p>
        </p:txBody>
      </p:sp>
      <p:sp>
        <p:nvSpPr>
          <p:cNvPr id="1083" name="Google Shape;1083;p26"/>
          <p:cNvSpPr txBox="1">
            <a:spLocks noGrp="1"/>
          </p:cNvSpPr>
          <p:nvPr>
            <p:ph type="subTitle" idx="14"/>
          </p:nvPr>
        </p:nvSpPr>
        <p:spPr>
          <a:xfrm>
            <a:off x="4698355" y="3514248"/>
            <a:ext cx="1736468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CL" dirty="0"/>
              <a:t>Planificación Inicial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1073;p26">
            <a:extLst>
              <a:ext uri="{FF2B5EF4-FFF2-40B4-BE49-F238E27FC236}">
                <a16:creationId xmlns:a16="http://schemas.microsoft.com/office/drawing/2014/main" id="{8A28049A-2EFB-8B66-D49B-2A36F98E570E}"/>
              </a:ext>
            </a:extLst>
          </p:cNvPr>
          <p:cNvSpPr txBox="1">
            <a:spLocks/>
          </p:cNvSpPr>
          <p:nvPr/>
        </p:nvSpPr>
        <p:spPr>
          <a:xfrm>
            <a:off x="6594936" y="1389190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"/>
              <a:t>04</a:t>
            </a:r>
            <a:endParaRPr lang="en" dirty="0"/>
          </a:p>
        </p:txBody>
      </p:sp>
      <p:sp>
        <p:nvSpPr>
          <p:cNvPr id="3" name="Google Shape;1081;p26">
            <a:extLst>
              <a:ext uri="{FF2B5EF4-FFF2-40B4-BE49-F238E27FC236}">
                <a16:creationId xmlns:a16="http://schemas.microsoft.com/office/drawing/2014/main" id="{D3218748-F2E9-277B-3ECC-46D6CCBF86C5}"/>
              </a:ext>
            </a:extLst>
          </p:cNvPr>
          <p:cNvSpPr txBox="1">
            <a:spLocks/>
          </p:cNvSpPr>
          <p:nvPr/>
        </p:nvSpPr>
        <p:spPr>
          <a:xfrm>
            <a:off x="6594935" y="1836750"/>
            <a:ext cx="1989178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/>
            <a:r>
              <a:rPr lang="es-CL" dirty="0"/>
              <a:t>Objetivos</a:t>
            </a:r>
          </a:p>
        </p:txBody>
      </p:sp>
      <p:sp>
        <p:nvSpPr>
          <p:cNvPr id="4" name="Google Shape;1077;p26">
            <a:extLst>
              <a:ext uri="{FF2B5EF4-FFF2-40B4-BE49-F238E27FC236}">
                <a16:creationId xmlns:a16="http://schemas.microsoft.com/office/drawing/2014/main" id="{0BF47955-6D0F-E836-9A0C-494A77681D6B}"/>
              </a:ext>
            </a:extLst>
          </p:cNvPr>
          <p:cNvSpPr txBox="1">
            <a:spLocks/>
          </p:cNvSpPr>
          <p:nvPr/>
        </p:nvSpPr>
        <p:spPr>
          <a:xfrm>
            <a:off x="6558975" y="3019310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5" name="Google Shape;1083;p26">
            <a:extLst>
              <a:ext uri="{FF2B5EF4-FFF2-40B4-BE49-F238E27FC236}">
                <a16:creationId xmlns:a16="http://schemas.microsoft.com/office/drawing/2014/main" id="{DA5097AC-82C5-F402-C1A5-C847AA28D384}"/>
              </a:ext>
            </a:extLst>
          </p:cNvPr>
          <p:cNvSpPr txBox="1">
            <a:spLocks/>
          </p:cNvSpPr>
          <p:nvPr/>
        </p:nvSpPr>
        <p:spPr>
          <a:xfrm>
            <a:off x="6558974" y="3466870"/>
            <a:ext cx="1781157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/>
            <a:r>
              <a:rPr lang="es-CL" dirty="0"/>
              <a:t>Factibilidad y Conclusión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p41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 Equipo de Trabajo</a:t>
            </a:r>
            <a:endParaRPr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227C8551-EAF3-409A-C676-9B4219B05037}"/>
              </a:ext>
            </a:extLst>
          </p:cNvPr>
          <p:cNvGrpSpPr/>
          <p:nvPr/>
        </p:nvGrpSpPr>
        <p:grpSpPr>
          <a:xfrm>
            <a:off x="1245185" y="1336864"/>
            <a:ext cx="2745112" cy="1586256"/>
            <a:chOff x="1088335" y="1628078"/>
            <a:chExt cx="2401580" cy="1209544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3A0F881F-7DBB-3E52-0A5D-AD2669F55C5F}"/>
                </a:ext>
              </a:extLst>
            </p:cNvPr>
            <p:cNvSpPr/>
            <p:nvPr/>
          </p:nvSpPr>
          <p:spPr>
            <a:xfrm>
              <a:off x="1088335" y="1630017"/>
              <a:ext cx="2335695" cy="1207605"/>
            </a:xfrm>
            <a:prstGeom prst="roundRect">
              <a:avLst/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85E27441-934F-C964-259C-0CCF33FF7559}"/>
                </a:ext>
              </a:extLst>
            </p:cNvPr>
            <p:cNvSpPr/>
            <p:nvPr/>
          </p:nvSpPr>
          <p:spPr>
            <a:xfrm>
              <a:off x="1154220" y="1628078"/>
              <a:ext cx="2335695" cy="1207605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44A9CD9A-C429-766A-B9D3-6F0004C35208}"/>
              </a:ext>
            </a:extLst>
          </p:cNvPr>
          <p:cNvSpPr txBox="1"/>
          <p:nvPr/>
        </p:nvSpPr>
        <p:spPr>
          <a:xfrm>
            <a:off x="1472091" y="1394306"/>
            <a:ext cx="26813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es-es"/>
            </a:defPPr>
            <a:lvl1pPr>
              <a:defRPr>
                <a:latin typeface="Arya"/>
                <a:ea typeface="Arya"/>
              </a:defRPr>
            </a:lvl1pPr>
          </a:lstStyle>
          <a:p>
            <a:r>
              <a:rPr lang="es-ES" altLang="zh-CN" sz="1800" spc="-108" dirty="0">
                <a:solidFill>
                  <a:srgbClr val="181C24">
                    <a:alpha val="100000"/>
                  </a:srgbClr>
                </a:solidFill>
                <a:latin typeface="IBM Plex Serif SemiBold" panose="00000700000000000000" pitchFamily="2" charset="0"/>
                <a:ea typeface="+mn-ea"/>
              </a:rPr>
              <a:t>Gustavo Pezzini Puen</a:t>
            </a:r>
          </a:p>
          <a:p>
            <a:r>
              <a:rPr lang="es-CL" spc="-108" dirty="0">
                <a:solidFill>
                  <a:srgbClr val="181C24">
                    <a:alpha val="100000"/>
                  </a:srgbClr>
                </a:solidFill>
                <a:latin typeface="IBM Plex Serif SemiBold" panose="00000700000000000000" pitchFamily="2" charset="0"/>
                <a:ea typeface="+mn-ea"/>
              </a:rPr>
              <a:t>Rol: Líder Frontend &amp; UI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8649CC-A3D9-1F8D-41C0-B126B6F29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413" y="1939962"/>
            <a:ext cx="1028491" cy="10197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A704848E-7AB3-5608-26B4-9A4D9EA66757}"/>
              </a:ext>
            </a:extLst>
          </p:cNvPr>
          <p:cNvGrpSpPr/>
          <p:nvPr/>
        </p:nvGrpSpPr>
        <p:grpSpPr>
          <a:xfrm>
            <a:off x="5083647" y="1339407"/>
            <a:ext cx="2745112" cy="1586256"/>
            <a:chOff x="1088335" y="1628078"/>
            <a:chExt cx="2401580" cy="1209544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8A155A31-DF29-9F19-6C4F-1763BD351271}"/>
                </a:ext>
              </a:extLst>
            </p:cNvPr>
            <p:cNvSpPr/>
            <p:nvPr/>
          </p:nvSpPr>
          <p:spPr>
            <a:xfrm>
              <a:off x="1088335" y="1630017"/>
              <a:ext cx="2335695" cy="1207605"/>
            </a:xfrm>
            <a:prstGeom prst="roundRect">
              <a:avLst/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3CE0F557-3BA1-D40B-1A3B-1B19E46C6289}"/>
                </a:ext>
              </a:extLst>
            </p:cNvPr>
            <p:cNvSpPr/>
            <p:nvPr/>
          </p:nvSpPr>
          <p:spPr>
            <a:xfrm>
              <a:off x="1154220" y="1628078"/>
              <a:ext cx="2335695" cy="1207605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pic>
        <p:nvPicPr>
          <p:cNvPr id="3" name="Picture 8" descr="Profile photo of Vicente Gálvez Roldán">
            <a:extLst>
              <a:ext uri="{FF2B5EF4-FFF2-40B4-BE49-F238E27FC236}">
                <a16:creationId xmlns:a16="http://schemas.microsoft.com/office/drawing/2014/main" id="{936A593C-4990-8059-502B-E714E9B02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218" y="1956123"/>
            <a:ext cx="1048857" cy="104885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7C065689-1EE8-8451-3ABC-841FB426320D}"/>
              </a:ext>
            </a:extLst>
          </p:cNvPr>
          <p:cNvSpPr txBox="1"/>
          <p:nvPr/>
        </p:nvSpPr>
        <p:spPr>
          <a:xfrm>
            <a:off x="5298994" y="1371348"/>
            <a:ext cx="26813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es-es"/>
            </a:defPPr>
            <a:lvl1pPr>
              <a:defRPr>
                <a:latin typeface="Arya"/>
                <a:ea typeface="Arya"/>
              </a:defRPr>
            </a:lvl1pPr>
          </a:lstStyle>
          <a:p>
            <a:r>
              <a:rPr lang="es-ES" altLang="zh-CN" sz="1800" spc="-108" dirty="0">
                <a:solidFill>
                  <a:srgbClr val="181C24">
                    <a:alpha val="100000"/>
                  </a:srgbClr>
                </a:solidFill>
                <a:latin typeface="IBM Plex Serif SemiBold" panose="00000700000000000000" pitchFamily="2" charset="0"/>
                <a:ea typeface="+mn-ea"/>
              </a:rPr>
              <a:t>Vicente Gálvez Roldán</a:t>
            </a:r>
            <a:br>
              <a:rPr lang="es-ES" altLang="zh-CN" sz="1800" spc="-108" dirty="0">
                <a:solidFill>
                  <a:srgbClr val="181C24">
                    <a:alpha val="100000"/>
                  </a:srgbClr>
                </a:solidFill>
                <a:latin typeface="IBM Plex Serif SemiBold" panose="00000700000000000000" pitchFamily="2" charset="0"/>
                <a:ea typeface="+mn-ea"/>
              </a:rPr>
            </a:br>
            <a:r>
              <a:rPr lang="es-CL" spc="-108" dirty="0">
                <a:solidFill>
                  <a:srgbClr val="181C24">
                    <a:alpha val="100000"/>
                  </a:srgbClr>
                </a:solidFill>
                <a:latin typeface="IBM Plex Serif SemiBold" panose="00000700000000000000" pitchFamily="2" charset="0"/>
                <a:ea typeface="+mn-ea"/>
              </a:rPr>
              <a:t>Rol: Líder Backend &amp; APIs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ECF758A-6352-15E3-D849-DBCE4FE83183}"/>
              </a:ext>
            </a:extLst>
          </p:cNvPr>
          <p:cNvGrpSpPr/>
          <p:nvPr/>
        </p:nvGrpSpPr>
        <p:grpSpPr>
          <a:xfrm>
            <a:off x="3065612" y="3015569"/>
            <a:ext cx="2745112" cy="1586256"/>
            <a:chOff x="1088335" y="1628078"/>
            <a:chExt cx="2401580" cy="1209544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E055D9F7-84C9-CEEA-223E-28C40F6AD1FA}"/>
                </a:ext>
              </a:extLst>
            </p:cNvPr>
            <p:cNvSpPr/>
            <p:nvPr/>
          </p:nvSpPr>
          <p:spPr>
            <a:xfrm>
              <a:off x="1088335" y="1630017"/>
              <a:ext cx="2335695" cy="1207605"/>
            </a:xfrm>
            <a:prstGeom prst="roundRect">
              <a:avLst/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2BE851C5-0986-B9C3-E533-9F4B654E267F}"/>
                </a:ext>
              </a:extLst>
            </p:cNvPr>
            <p:cNvSpPr/>
            <p:nvPr/>
          </p:nvSpPr>
          <p:spPr>
            <a:xfrm>
              <a:off x="1154220" y="1628078"/>
              <a:ext cx="2335695" cy="1207605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pic>
        <p:nvPicPr>
          <p:cNvPr id="2" name="Picture 2" descr="imagen de perfil">
            <a:extLst>
              <a:ext uri="{FF2B5EF4-FFF2-40B4-BE49-F238E27FC236}">
                <a16:creationId xmlns:a16="http://schemas.microsoft.com/office/drawing/2014/main" id="{451781B3-4C0A-C233-6A9E-CF29938D8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859" y="3559356"/>
            <a:ext cx="1039926" cy="10399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5C15110-7D67-3965-0CBF-8422557F2671}"/>
              </a:ext>
            </a:extLst>
          </p:cNvPr>
          <p:cNvSpPr txBox="1"/>
          <p:nvPr/>
        </p:nvSpPr>
        <p:spPr>
          <a:xfrm>
            <a:off x="3341436" y="3043648"/>
            <a:ext cx="22052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es-es"/>
            </a:defPPr>
            <a:lvl1pPr>
              <a:defRPr>
                <a:latin typeface="Arya"/>
                <a:ea typeface="Arya"/>
              </a:defRPr>
            </a:lvl1pPr>
          </a:lstStyle>
          <a:p>
            <a:r>
              <a:rPr lang="es-ES" altLang="zh-CN" sz="1800" spc="-108" dirty="0">
                <a:solidFill>
                  <a:srgbClr val="181C24">
                    <a:alpha val="100000"/>
                  </a:srgbClr>
                </a:solidFill>
                <a:latin typeface="IBM Plex Serif SemiBold" panose="00000700000000000000" pitchFamily="2" charset="0"/>
                <a:ea typeface="+mn-ea"/>
              </a:rPr>
              <a:t>René Veloso Salazar</a:t>
            </a:r>
            <a:br>
              <a:rPr lang="es-ES" altLang="zh-CN" sz="1800" spc="-108" dirty="0">
                <a:solidFill>
                  <a:srgbClr val="181C24">
                    <a:alpha val="100000"/>
                  </a:srgbClr>
                </a:solidFill>
                <a:latin typeface="IBM Plex Serif SemiBold" panose="00000700000000000000" pitchFamily="2" charset="0"/>
                <a:ea typeface="+mn-ea"/>
              </a:rPr>
            </a:br>
            <a:r>
              <a:rPr lang="es-CL" spc="-108" dirty="0">
                <a:solidFill>
                  <a:srgbClr val="181C24">
                    <a:alpha val="100000"/>
                  </a:srgbClr>
                </a:solidFill>
                <a:latin typeface="IBM Plex Serif SemiBold" panose="00000700000000000000" pitchFamily="2" charset="0"/>
              </a:rPr>
              <a:t>Rol: Líder Datos &amp; Calidad</a:t>
            </a:r>
            <a:endParaRPr lang="es-CL" sz="1800" spc="-108" dirty="0">
              <a:solidFill>
                <a:srgbClr val="181C24">
                  <a:alpha val="100000"/>
                </a:srgbClr>
              </a:solidFill>
              <a:latin typeface="IBM Plex Serif SemiBold" panose="00000700000000000000" pitchFamily="2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29"/>
          <p:cNvSpPr txBox="1">
            <a:spLocks noGrp="1"/>
          </p:cNvSpPr>
          <p:nvPr>
            <p:ph type="subTitle" idx="4"/>
          </p:nvPr>
        </p:nvSpPr>
        <p:spPr>
          <a:xfrm>
            <a:off x="4777612" y="1169436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Desafíos Especificos</a:t>
            </a:r>
            <a:endParaRPr dirty="0"/>
          </a:p>
        </p:txBody>
      </p:sp>
      <p:sp>
        <p:nvSpPr>
          <p:cNvPr id="1500" name="Google Shape;1500;p29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Contexto del Proyecto</a:t>
            </a:r>
            <a:endParaRPr dirty="0"/>
          </a:p>
        </p:txBody>
      </p:sp>
      <p:sp>
        <p:nvSpPr>
          <p:cNvPr id="1501" name="Google Shape;1501;p29"/>
          <p:cNvSpPr txBox="1">
            <a:spLocks noGrp="1"/>
          </p:cNvSpPr>
          <p:nvPr>
            <p:ph type="subTitle" idx="1"/>
          </p:nvPr>
        </p:nvSpPr>
        <p:spPr>
          <a:xfrm>
            <a:off x="4572000" y="1803698"/>
            <a:ext cx="3738365" cy="10952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Operación en espacios reducidos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Conectividad intermitente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Necesidad de rapidez en la atención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Cumplimiento de normativas fiscales (SII)</a:t>
            </a:r>
          </a:p>
          <a:p>
            <a:pPr marL="152400" indent="0"/>
            <a:endParaRPr lang="es-ES" dirty="0"/>
          </a:p>
        </p:txBody>
      </p:sp>
      <p:sp>
        <p:nvSpPr>
          <p:cNvPr id="1502" name="Google Shape;1502;p29"/>
          <p:cNvSpPr txBox="1">
            <a:spLocks noGrp="1"/>
          </p:cNvSpPr>
          <p:nvPr>
            <p:ph type="subTitle" idx="2"/>
          </p:nvPr>
        </p:nvSpPr>
        <p:spPr>
          <a:xfrm>
            <a:off x="720000" y="1894648"/>
            <a:ext cx="2742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s-ES" dirty="0"/>
              <a:t>El sector de Food Trucks en Chile ha experimentado un crecimiento significativo, pero la mayoría opera con sistemas rudimentarios que no se adaptan a las particularidades de la venta móvil.</a:t>
            </a:r>
            <a:endParaRPr dirty="0"/>
          </a:p>
        </p:txBody>
      </p:sp>
      <p:sp>
        <p:nvSpPr>
          <p:cNvPr id="1503" name="Google Shape;1503;p29"/>
          <p:cNvSpPr txBox="1">
            <a:spLocks noGrp="1"/>
          </p:cNvSpPr>
          <p:nvPr>
            <p:ph type="subTitle" idx="3"/>
          </p:nvPr>
        </p:nvSpPr>
        <p:spPr>
          <a:xfrm>
            <a:off x="720000" y="1244798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Problemática Actual</a:t>
            </a:r>
            <a:endParaRPr dirty="0"/>
          </a:p>
        </p:txBody>
      </p:sp>
      <p:sp>
        <p:nvSpPr>
          <p:cNvPr id="2" name="Google Shape;1502;p29">
            <a:extLst>
              <a:ext uri="{FF2B5EF4-FFF2-40B4-BE49-F238E27FC236}">
                <a16:creationId xmlns:a16="http://schemas.microsoft.com/office/drawing/2014/main" id="{01D904B8-4E33-5B3D-1EC5-C32C5E730A93}"/>
              </a:ext>
            </a:extLst>
          </p:cNvPr>
          <p:cNvSpPr txBox="1">
            <a:spLocks/>
          </p:cNvSpPr>
          <p:nvPr/>
        </p:nvSpPr>
        <p:spPr>
          <a:xfrm>
            <a:off x="2464358" y="3865823"/>
            <a:ext cx="4215283" cy="73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/>
            <a:r>
              <a:rPr lang="es-ES" dirty="0"/>
              <a:t>Desarrollar una solución tecnológica especializada que comprenda y se adapte a la realidad operativa del sector de Food Trucks.</a:t>
            </a:r>
          </a:p>
        </p:txBody>
      </p:sp>
      <p:sp>
        <p:nvSpPr>
          <p:cNvPr id="3" name="Google Shape;1503;p29">
            <a:extLst>
              <a:ext uri="{FF2B5EF4-FFF2-40B4-BE49-F238E27FC236}">
                <a16:creationId xmlns:a16="http://schemas.microsoft.com/office/drawing/2014/main" id="{F4D1F41E-A3E4-B843-55C4-A0638608D50D}"/>
              </a:ext>
            </a:extLst>
          </p:cNvPr>
          <p:cNvSpPr txBox="1">
            <a:spLocks/>
          </p:cNvSpPr>
          <p:nvPr/>
        </p:nvSpPr>
        <p:spPr>
          <a:xfrm>
            <a:off x="2831831" y="3346732"/>
            <a:ext cx="4106556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/>
            <a:r>
              <a:rPr lang="es-CL" dirty="0"/>
              <a:t>Oportunidad de Innovación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9" grpId="0" build="p"/>
      <p:bldP spid="1501" grpId="0" build="p"/>
      <p:bldP spid="1502" grpId="0" build="p"/>
      <p:bldP spid="1503" grpId="0" build="p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7903EACE-2AFD-52CE-36DE-9B924680D104}"/>
              </a:ext>
            </a:extLst>
          </p:cNvPr>
          <p:cNvGrpSpPr/>
          <p:nvPr/>
        </p:nvGrpSpPr>
        <p:grpSpPr>
          <a:xfrm>
            <a:off x="603486" y="1349377"/>
            <a:ext cx="7324205" cy="572700"/>
            <a:chOff x="1088335" y="1628078"/>
            <a:chExt cx="2401580" cy="1209544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4A025580-BF1D-7B52-6224-2722D4A8F65C}"/>
                </a:ext>
              </a:extLst>
            </p:cNvPr>
            <p:cNvSpPr/>
            <p:nvPr/>
          </p:nvSpPr>
          <p:spPr>
            <a:xfrm>
              <a:off x="1088335" y="1630017"/>
              <a:ext cx="2335695" cy="1207605"/>
            </a:xfrm>
            <a:prstGeom prst="roundRect">
              <a:avLst/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743806A5-570D-94E5-5662-8EC1B97836C7}"/>
                </a:ext>
              </a:extLst>
            </p:cNvPr>
            <p:cNvSpPr/>
            <p:nvPr/>
          </p:nvSpPr>
          <p:spPr>
            <a:xfrm>
              <a:off x="1154220" y="1628078"/>
              <a:ext cx="2335695" cy="1207605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sp>
        <p:nvSpPr>
          <p:cNvPr id="1591" name="Google Shape;1591;p30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 Descripción del Sistema</a:t>
            </a:r>
            <a:endParaRPr dirty="0"/>
          </a:p>
        </p:txBody>
      </p:sp>
      <p:sp>
        <p:nvSpPr>
          <p:cNvPr id="1596" name="Google Shape;1596;p30"/>
          <p:cNvSpPr txBox="1">
            <a:spLocks noGrp="1"/>
          </p:cNvSpPr>
          <p:nvPr>
            <p:ph type="subTitle" idx="3"/>
          </p:nvPr>
        </p:nvSpPr>
        <p:spPr>
          <a:xfrm>
            <a:off x="944545" y="2709616"/>
            <a:ext cx="7297476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Gestión de pedidos rápida y personalizable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Impresión automática de comandas y boletas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Operación offline con sincronización posterior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Control completo de caja (apertura, cierre, reportes)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Historial detallado de transacciones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Integración con terminales POS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Soporte para múltiples empresas y sucursales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7" name="Google Shape;1597;p30"/>
          <p:cNvSpPr txBox="1">
            <a:spLocks noGrp="1"/>
          </p:cNvSpPr>
          <p:nvPr>
            <p:ph type="subTitle" idx="6"/>
          </p:nvPr>
        </p:nvSpPr>
        <p:spPr>
          <a:xfrm>
            <a:off x="899328" y="1280077"/>
            <a:ext cx="7238759" cy="5336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s-ES" sz="1400" dirty="0"/>
              <a:t>Sistema de Gestión Integral mediante Aplicación Web Progresiva (PWA)</a:t>
            </a:r>
            <a:endParaRPr sz="1400" dirty="0"/>
          </a:p>
        </p:txBody>
      </p:sp>
      <p:grpSp>
        <p:nvGrpSpPr>
          <p:cNvPr id="1598" name="Google Shape;1598;p30"/>
          <p:cNvGrpSpPr/>
          <p:nvPr/>
        </p:nvGrpSpPr>
        <p:grpSpPr>
          <a:xfrm>
            <a:off x="6915561" y="2478802"/>
            <a:ext cx="887675" cy="801288"/>
            <a:chOff x="6544194" y="2365864"/>
            <a:chExt cx="529544" cy="478038"/>
          </a:xfrm>
        </p:grpSpPr>
        <p:sp>
          <p:nvSpPr>
            <p:cNvPr id="1599" name="Google Shape;1599;p30"/>
            <p:cNvSpPr/>
            <p:nvPr/>
          </p:nvSpPr>
          <p:spPr>
            <a:xfrm>
              <a:off x="6546068" y="2488273"/>
              <a:ext cx="190780" cy="188197"/>
            </a:xfrm>
            <a:custGeom>
              <a:avLst/>
              <a:gdLst/>
              <a:ahLst/>
              <a:cxnLst/>
              <a:rect l="l" t="t" r="r" b="b"/>
              <a:pathLst>
                <a:path w="3767" h="3716" extrusionOk="0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0" name="Google Shape;1600;p30"/>
            <p:cNvSpPr/>
            <p:nvPr/>
          </p:nvSpPr>
          <p:spPr>
            <a:xfrm>
              <a:off x="6544194" y="2485487"/>
              <a:ext cx="195490" cy="193515"/>
            </a:xfrm>
            <a:custGeom>
              <a:avLst/>
              <a:gdLst/>
              <a:ahLst/>
              <a:cxnLst/>
              <a:rect l="l" t="t" r="r" b="b"/>
              <a:pathLst>
                <a:path w="3860" h="3821" extrusionOk="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1" name="Google Shape;1601;p30"/>
            <p:cNvSpPr/>
            <p:nvPr/>
          </p:nvSpPr>
          <p:spPr>
            <a:xfrm>
              <a:off x="6726465" y="2372093"/>
              <a:ext cx="344892" cy="340385"/>
            </a:xfrm>
            <a:custGeom>
              <a:avLst/>
              <a:gdLst/>
              <a:ahLst/>
              <a:cxnLst/>
              <a:rect l="l" t="t" r="r" b="b"/>
              <a:pathLst>
                <a:path w="6810" h="6721" extrusionOk="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2" name="Google Shape;1602;p30"/>
            <p:cNvSpPr/>
            <p:nvPr/>
          </p:nvSpPr>
          <p:spPr>
            <a:xfrm>
              <a:off x="6723680" y="2369611"/>
              <a:ext cx="350058" cy="345551"/>
            </a:xfrm>
            <a:custGeom>
              <a:avLst/>
              <a:gdLst/>
              <a:ahLst/>
              <a:cxnLst/>
              <a:rect l="l" t="t" r="r" b="b"/>
              <a:pathLst>
                <a:path w="6912" h="6823" extrusionOk="0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3" name="Google Shape;1603;p30"/>
            <p:cNvSpPr/>
            <p:nvPr/>
          </p:nvSpPr>
          <p:spPr>
            <a:xfrm>
              <a:off x="6714260" y="2368295"/>
              <a:ext cx="344437" cy="340436"/>
            </a:xfrm>
            <a:custGeom>
              <a:avLst/>
              <a:gdLst/>
              <a:ahLst/>
              <a:cxnLst/>
              <a:rect l="l" t="t" r="r" b="b"/>
              <a:pathLst>
                <a:path w="6801" h="6722" extrusionOk="0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4" name="Google Shape;1604;p30"/>
            <p:cNvSpPr/>
            <p:nvPr/>
          </p:nvSpPr>
          <p:spPr>
            <a:xfrm>
              <a:off x="6711474" y="2365864"/>
              <a:ext cx="348640" cy="345551"/>
            </a:xfrm>
            <a:custGeom>
              <a:avLst/>
              <a:gdLst/>
              <a:ahLst/>
              <a:cxnLst/>
              <a:rect l="l" t="t" r="r" b="b"/>
              <a:pathLst>
                <a:path w="6884" h="6823" extrusionOk="0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5" name="Google Shape;1605;p30"/>
            <p:cNvSpPr/>
            <p:nvPr/>
          </p:nvSpPr>
          <p:spPr>
            <a:xfrm>
              <a:off x="6650396" y="2651907"/>
              <a:ext cx="191691" cy="189463"/>
            </a:xfrm>
            <a:custGeom>
              <a:avLst/>
              <a:gdLst/>
              <a:ahLst/>
              <a:cxnLst/>
              <a:rect l="l" t="t" r="r" b="b"/>
              <a:pathLst>
                <a:path w="3785" h="3741" extrusionOk="0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6" name="Google Shape;1606;p30"/>
            <p:cNvSpPr/>
            <p:nvPr/>
          </p:nvSpPr>
          <p:spPr>
            <a:xfrm>
              <a:off x="6647104" y="2648969"/>
              <a:ext cx="197364" cy="194933"/>
            </a:xfrm>
            <a:custGeom>
              <a:avLst/>
              <a:gdLst/>
              <a:ahLst/>
              <a:cxnLst/>
              <a:rect l="l" t="t" r="r" b="b"/>
              <a:pathLst>
                <a:path w="3897" h="3849" extrusionOk="0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7" name="Google Shape;1607;p30"/>
            <p:cNvSpPr/>
            <p:nvPr/>
          </p:nvSpPr>
          <p:spPr>
            <a:xfrm>
              <a:off x="6548904" y="2480423"/>
              <a:ext cx="190780" cy="188501"/>
            </a:xfrm>
            <a:custGeom>
              <a:avLst/>
              <a:gdLst/>
              <a:ahLst/>
              <a:cxnLst/>
              <a:rect l="l" t="t" r="r" b="b"/>
              <a:pathLst>
                <a:path w="3767" h="3722" extrusionOk="0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8" name="Google Shape;1608;p30"/>
            <p:cNvSpPr/>
            <p:nvPr/>
          </p:nvSpPr>
          <p:spPr>
            <a:xfrm>
              <a:off x="6546068" y="2477941"/>
              <a:ext cx="196452" cy="193565"/>
            </a:xfrm>
            <a:custGeom>
              <a:avLst/>
              <a:gdLst/>
              <a:ahLst/>
              <a:cxnLst/>
              <a:rect l="l" t="t" r="r" b="b"/>
              <a:pathLst>
                <a:path w="3879" h="3822" extrusionOk="0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" name="Google Shape;1597;p30">
            <a:extLst>
              <a:ext uri="{FF2B5EF4-FFF2-40B4-BE49-F238E27FC236}">
                <a16:creationId xmlns:a16="http://schemas.microsoft.com/office/drawing/2014/main" id="{95C7BDBD-E0B4-77B1-F549-A26EAFAD58F8}"/>
              </a:ext>
            </a:extLst>
          </p:cNvPr>
          <p:cNvSpPr txBox="1">
            <a:spLocks/>
          </p:cNvSpPr>
          <p:nvPr/>
        </p:nvSpPr>
        <p:spPr>
          <a:xfrm>
            <a:off x="804418" y="2175049"/>
            <a:ext cx="7238759" cy="533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/>
            <a:r>
              <a:rPr lang="es-ES" sz="1400" dirty="0"/>
              <a:t>Funcionalidades Clave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40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 Objetivos</a:t>
            </a:r>
            <a:endParaRPr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4078F9E-54A4-B947-36D0-164E8A031E81}"/>
              </a:ext>
            </a:extLst>
          </p:cNvPr>
          <p:cNvSpPr/>
          <p:nvPr/>
        </p:nvSpPr>
        <p:spPr>
          <a:xfrm>
            <a:off x="1446635" y="1184286"/>
            <a:ext cx="6406152" cy="1116788"/>
          </a:xfrm>
          <a:prstGeom prst="roundRect">
            <a:avLst/>
          </a:prstGeom>
          <a:solidFill>
            <a:srgbClr val="88A9CE"/>
          </a:solidFill>
          <a:ln>
            <a:solidFill>
              <a:srgbClr val="88A9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Objetivo General</a:t>
            </a:r>
          </a:p>
          <a:p>
            <a:pPr algn="ctr"/>
            <a:endParaRPr lang="en" dirty="0">
              <a:solidFill>
                <a:schemeClr val="tx1"/>
              </a:solidFill>
            </a:endParaRPr>
          </a:p>
          <a:p>
            <a:pPr algn="ctr"/>
            <a:r>
              <a:rPr lang="es-ES" dirty="0"/>
              <a:t>Diseñar e implementar un sistema integral para </a:t>
            </a:r>
            <a:r>
              <a:rPr lang="es-ES" dirty="0" err="1"/>
              <a:t>Food</a:t>
            </a:r>
            <a:r>
              <a:rPr lang="es-ES" dirty="0"/>
              <a:t> </a:t>
            </a:r>
            <a:r>
              <a:rPr lang="es-ES" dirty="0" err="1"/>
              <a:t>Trucks</a:t>
            </a:r>
            <a:r>
              <a:rPr lang="es-ES" dirty="0"/>
              <a:t> que optimice la gestión de pedidos, caja y ventas, garantizando operatividad online/offline, escalabilidad </a:t>
            </a:r>
            <a:r>
              <a:rPr lang="es-ES" dirty="0" err="1"/>
              <a:t>multi-empresa</a:t>
            </a:r>
            <a:r>
              <a:rPr lang="es-ES" dirty="0"/>
              <a:t>.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7392904-0D86-2B47-3988-83E4B99C254C}"/>
              </a:ext>
            </a:extLst>
          </p:cNvPr>
          <p:cNvSpPr/>
          <p:nvPr/>
        </p:nvSpPr>
        <p:spPr>
          <a:xfrm>
            <a:off x="814524" y="2571750"/>
            <a:ext cx="7670373" cy="1873762"/>
          </a:xfrm>
          <a:prstGeom prst="roundRect">
            <a:avLst/>
          </a:prstGeom>
          <a:solidFill>
            <a:srgbClr val="88A9CE"/>
          </a:solidFill>
          <a:ln>
            <a:solidFill>
              <a:srgbClr val="88A9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Objetivos Especificos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Facilitar captura rápida de pedidos con personalización por tipo de producto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Automatizar generación e impresión de comandas y boletas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Implementar historial completo con capacidad de consultas y reportes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Garantizar funcionalidad offline con sincronización automática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Controlar apertura, cierre y movimientos de caja con reportes financieros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Integrar con terminales de pago para transacciones automáticas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31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 Arquitectura &amp; Tecnologías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6CEDA4-60A4-BBAD-E305-543190CA6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337" y="1114375"/>
            <a:ext cx="6363325" cy="35790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32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 Metodología</a:t>
            </a:r>
            <a:endParaRPr dirty="0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B875E1D8-8D62-8F7C-87D4-90D40C7F1249}"/>
              </a:ext>
            </a:extLst>
          </p:cNvPr>
          <p:cNvGrpSpPr/>
          <p:nvPr/>
        </p:nvGrpSpPr>
        <p:grpSpPr>
          <a:xfrm>
            <a:off x="1125415" y="1542859"/>
            <a:ext cx="3361173" cy="1586256"/>
            <a:chOff x="1088335" y="1628078"/>
            <a:chExt cx="2401578" cy="1209544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A9D3E809-0593-A63B-3F71-6571539E0979}"/>
                </a:ext>
              </a:extLst>
            </p:cNvPr>
            <p:cNvSpPr/>
            <p:nvPr/>
          </p:nvSpPr>
          <p:spPr>
            <a:xfrm>
              <a:off x="1088335" y="1630017"/>
              <a:ext cx="2335695" cy="1207605"/>
            </a:xfrm>
            <a:prstGeom prst="roundRect">
              <a:avLst/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E44A8267-CDBC-E387-2F94-12D3A7BF49AC}"/>
                </a:ext>
              </a:extLst>
            </p:cNvPr>
            <p:cNvSpPr/>
            <p:nvPr/>
          </p:nvSpPr>
          <p:spPr>
            <a:xfrm>
              <a:off x="1154218" y="1628078"/>
              <a:ext cx="2335695" cy="1207605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b="1" dirty="0">
                  <a:solidFill>
                    <a:schemeClr val="tx1"/>
                  </a:solidFill>
                </a:rPr>
                <a:t>Fase Tradicional</a:t>
              </a:r>
            </a:p>
            <a:p>
              <a:endParaRPr lang="es-CL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>
                  <a:solidFill>
                    <a:schemeClr val="tx1"/>
                  </a:solidFill>
                </a:rPr>
                <a:t>Inicio del proyecto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>
                  <a:solidFill>
                    <a:schemeClr val="tx1"/>
                  </a:solidFill>
                </a:rPr>
                <a:t>Levantamiento de requerimientos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>
                  <a:solidFill>
                    <a:schemeClr val="tx1"/>
                  </a:solidFill>
                </a:rPr>
                <a:t>Análisis y diseño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>
                  <a:solidFill>
                    <a:schemeClr val="tx1"/>
                  </a:solidFill>
                </a:rPr>
                <a:t>Planificación macro</a:t>
              </a:r>
              <a:endParaRPr lang="es-CL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7470641A-984A-9D73-B9DB-62D9CD0D2DE5}"/>
              </a:ext>
            </a:extLst>
          </p:cNvPr>
          <p:cNvGrpSpPr/>
          <p:nvPr/>
        </p:nvGrpSpPr>
        <p:grpSpPr>
          <a:xfrm>
            <a:off x="4776067" y="1540316"/>
            <a:ext cx="3226330" cy="1586256"/>
            <a:chOff x="1088335" y="1628078"/>
            <a:chExt cx="2401578" cy="1209544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7082DE7E-909B-867D-3DDD-F039131DCB33}"/>
                </a:ext>
              </a:extLst>
            </p:cNvPr>
            <p:cNvSpPr/>
            <p:nvPr/>
          </p:nvSpPr>
          <p:spPr>
            <a:xfrm>
              <a:off x="1088335" y="1630017"/>
              <a:ext cx="2335695" cy="1207605"/>
            </a:xfrm>
            <a:prstGeom prst="roundRect">
              <a:avLst/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31" name="Rectángulo: esquinas redondeadas 30">
              <a:extLst>
                <a:ext uri="{FF2B5EF4-FFF2-40B4-BE49-F238E27FC236}">
                  <a16:creationId xmlns:a16="http://schemas.microsoft.com/office/drawing/2014/main" id="{C2D9F251-CE0C-417B-8713-6AA5A4844C93}"/>
                </a:ext>
              </a:extLst>
            </p:cNvPr>
            <p:cNvSpPr/>
            <p:nvPr/>
          </p:nvSpPr>
          <p:spPr>
            <a:xfrm>
              <a:off x="1154218" y="1628078"/>
              <a:ext cx="2335695" cy="1207605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b="1" dirty="0">
                  <a:solidFill>
                    <a:schemeClr val="tx1"/>
                  </a:solidFill>
                </a:rPr>
                <a:t>Fase Ágil</a:t>
              </a:r>
            </a:p>
            <a:p>
              <a:pPr algn="ctr"/>
              <a:endParaRPr lang="es-CL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L" dirty="0">
                  <a:solidFill>
                    <a:schemeClr val="tx1"/>
                  </a:solidFill>
                </a:rPr>
                <a:t>Backlog del producto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L" dirty="0">
                  <a:solidFill>
                    <a:schemeClr val="tx1"/>
                  </a:solidFill>
                </a:rPr>
                <a:t>Sprint Planning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L" dirty="0">
                  <a:solidFill>
                    <a:schemeClr val="tx1"/>
                  </a:solidFill>
                </a:rPr>
                <a:t>Sprint Review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L" dirty="0">
                  <a:solidFill>
                    <a:schemeClr val="tx1"/>
                  </a:solidFill>
                </a:rPr>
                <a:t>Pruebas iterativas</a:t>
              </a:r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D0867084-B03C-FBC4-F819-FBDA35B3C030}"/>
              </a:ext>
            </a:extLst>
          </p:cNvPr>
          <p:cNvGrpSpPr/>
          <p:nvPr/>
        </p:nvGrpSpPr>
        <p:grpSpPr>
          <a:xfrm>
            <a:off x="1125415" y="3285441"/>
            <a:ext cx="6876981" cy="929846"/>
            <a:chOff x="1088335" y="1628078"/>
            <a:chExt cx="2369999" cy="1209544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A0DEDF9C-AB58-CC83-3082-9F98B36AE36B}"/>
                </a:ext>
              </a:extLst>
            </p:cNvPr>
            <p:cNvSpPr/>
            <p:nvPr/>
          </p:nvSpPr>
          <p:spPr>
            <a:xfrm>
              <a:off x="1088335" y="1630017"/>
              <a:ext cx="2335695" cy="1207605"/>
            </a:xfrm>
            <a:prstGeom prst="roundRect">
              <a:avLst/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E8663153-1F42-50F2-A170-CA3732AAB7FC}"/>
                </a:ext>
              </a:extLst>
            </p:cNvPr>
            <p:cNvSpPr/>
            <p:nvPr/>
          </p:nvSpPr>
          <p:spPr>
            <a:xfrm>
              <a:off x="1122639" y="1628078"/>
              <a:ext cx="2335695" cy="1207605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b="1" dirty="0">
                  <a:solidFill>
                    <a:schemeClr val="tx1"/>
                  </a:solidFill>
                </a:rPr>
                <a:t>Fase Transversal - Kanban</a:t>
              </a:r>
            </a:p>
            <a:p>
              <a:r>
                <a:rPr lang="es-CL" dirty="0">
                  <a:solidFill>
                    <a:schemeClr val="tx1"/>
                  </a:solidFill>
                </a:rPr>
                <a:t>		</a:t>
              </a:r>
            </a:p>
            <a:p>
              <a:endParaRPr lang="es-CL" dirty="0">
                <a:solidFill>
                  <a:schemeClr val="tx1"/>
                </a:solidFill>
              </a:endParaRPr>
            </a:p>
            <a:p>
              <a:r>
                <a:rPr lang="es-CL" dirty="0">
                  <a:solidFill>
                    <a:schemeClr val="tx1"/>
                  </a:solidFill>
                </a:rPr>
                <a:t>	</a:t>
              </a:r>
            </a:p>
          </p:txBody>
        </p:sp>
      </p:grpSp>
      <p:graphicFrame>
        <p:nvGraphicFramePr>
          <p:cNvPr id="35" name="Tabla 34">
            <a:extLst>
              <a:ext uri="{FF2B5EF4-FFF2-40B4-BE49-F238E27FC236}">
                <a16:creationId xmlns:a16="http://schemas.microsoft.com/office/drawing/2014/main" id="{3320F240-B41B-4C03-F8B4-CC61F4269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82385"/>
              </p:ext>
            </p:extLst>
          </p:nvPr>
        </p:nvGraphicFramePr>
        <p:xfrm>
          <a:off x="2009669" y="3602814"/>
          <a:ext cx="5814398" cy="609600"/>
        </p:xfrm>
        <a:graphic>
          <a:graphicData uri="http://schemas.openxmlformats.org/drawingml/2006/table">
            <a:tbl>
              <a:tblPr firstRow="1" bandRow="1">
                <a:tableStyleId>{D5173650-9BD4-4938-8B7F-084EE2AF18A5}</a:tableStyleId>
              </a:tblPr>
              <a:tblGrid>
                <a:gridCol w="2907199">
                  <a:extLst>
                    <a:ext uri="{9D8B030D-6E8A-4147-A177-3AD203B41FA5}">
                      <a16:colId xmlns:a16="http://schemas.microsoft.com/office/drawing/2014/main" val="2935088955"/>
                    </a:ext>
                  </a:extLst>
                </a:gridCol>
                <a:gridCol w="2907199">
                  <a:extLst>
                    <a:ext uri="{9D8B030D-6E8A-4147-A177-3AD203B41FA5}">
                      <a16:colId xmlns:a16="http://schemas.microsoft.com/office/drawing/2014/main" val="2965605295"/>
                    </a:ext>
                  </a:extLst>
                </a:gridCol>
              </a:tblGrid>
              <a:tr h="255995"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CL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Control de tareas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CL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Gestión visual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028378"/>
                  </a:ext>
                </a:extLst>
              </a:tr>
              <a:tr h="255995"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CL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Seguimiento continuo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CL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Azure DevOps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62282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35"/>
          <p:cNvSpPr txBox="1">
            <a:spLocks noGrp="1"/>
          </p:cNvSpPr>
          <p:nvPr>
            <p:ph type="title"/>
          </p:nvPr>
        </p:nvSpPr>
        <p:spPr>
          <a:xfrm>
            <a:off x="720000" y="273178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 Planificación Inicial</a:t>
            </a:r>
            <a:endParaRPr dirty="0"/>
          </a:p>
        </p:txBody>
      </p:sp>
      <p:graphicFrame>
        <p:nvGraphicFramePr>
          <p:cNvPr id="1854" name="Google Shape;1854;p35"/>
          <p:cNvGraphicFramePr/>
          <p:nvPr>
            <p:extLst>
              <p:ext uri="{D42A27DB-BD31-4B8C-83A1-F6EECF244321}">
                <p14:modId xmlns:p14="http://schemas.microsoft.com/office/powerpoint/2010/main" val="1787878717"/>
              </p:ext>
            </p:extLst>
          </p:nvPr>
        </p:nvGraphicFramePr>
        <p:xfrm>
          <a:off x="609435" y="794481"/>
          <a:ext cx="7950152" cy="3946153"/>
        </p:xfrm>
        <a:graphic>
          <a:graphicData uri="http://schemas.openxmlformats.org/drawingml/2006/table">
            <a:tbl>
              <a:tblPr>
                <a:noFill/>
                <a:tableStyleId>{70353F0E-BFF6-49C3-B510-C3AC58D5FED2}</a:tableStyleId>
              </a:tblPr>
              <a:tblGrid>
                <a:gridCol w="1952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73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158">
                  <a:extLst>
                    <a:ext uri="{9D8B030D-6E8A-4147-A177-3AD203B41FA5}">
                      <a16:colId xmlns:a16="http://schemas.microsoft.com/office/drawing/2014/main" val="1469039509"/>
                    </a:ext>
                  </a:extLst>
                </a:gridCol>
                <a:gridCol w="854352">
                  <a:extLst>
                    <a:ext uri="{9D8B030D-6E8A-4147-A177-3AD203B41FA5}">
                      <a16:colId xmlns:a16="http://schemas.microsoft.com/office/drawing/2014/main" val="1472367024"/>
                    </a:ext>
                  </a:extLst>
                </a:gridCol>
              </a:tblGrid>
              <a:tr h="50918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Semanas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1-2</a:t>
                      </a:r>
                      <a:endParaRPr sz="1100" b="1" dirty="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b="1" dirty="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Semanas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b="1" dirty="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3-4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Semanas 5-7</a:t>
                      </a:r>
                      <a:endParaRPr sz="1100" b="1" dirty="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es-CL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Sora"/>
                          <a:ea typeface="Sora"/>
                          <a:cs typeface="Sora"/>
                          <a:sym typeface="Sora"/>
                        </a:rPr>
                        <a:t>Semanas 7-9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es-CL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Sora"/>
                          <a:ea typeface="Sora"/>
                          <a:cs typeface="Sora"/>
                          <a:sym typeface="Sora"/>
                        </a:rPr>
                        <a:t>Semanas 10-12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es-CL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Sora"/>
                          <a:ea typeface="Sora"/>
                          <a:cs typeface="Sora"/>
                          <a:sym typeface="Sora"/>
                        </a:rPr>
                        <a:t>Semanas 13-15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es-CL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Sora"/>
                          <a:ea typeface="Sora"/>
                          <a:cs typeface="Sora"/>
                          <a:sym typeface="Sora"/>
                        </a:rPr>
                        <a:t>Semanas 16-18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77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L" sz="1000" b="0" i="0" u="none" strike="noStrike" cap="none" dirty="0">
                          <a:solidFill>
                            <a:schemeClr val="dk1"/>
                          </a:solidFill>
                          <a:latin typeface="Sora"/>
                          <a:ea typeface="Arial"/>
                          <a:cs typeface="Sora"/>
                          <a:sym typeface="Arial"/>
                        </a:rPr>
                        <a:t>Levantamiento de requerimientos y planificación macro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1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L" sz="1000" b="0" i="0" u="none" strike="noStrike" cap="none" dirty="0">
                          <a:solidFill>
                            <a:schemeClr val="dk1"/>
                          </a:solidFill>
                          <a:latin typeface="Sora"/>
                          <a:ea typeface="Calibri" panose="020F0502020204030204" pitchFamily="34" charset="0"/>
                          <a:cs typeface="Sora"/>
                          <a:sym typeface="Arial"/>
                        </a:rPr>
                        <a:t>Análisis y diseño de base de datos + Diagramas</a:t>
                      </a: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1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L" sz="1000" b="0" i="0" u="none" strike="noStrike" cap="none" dirty="0">
                          <a:solidFill>
                            <a:schemeClr val="dk1"/>
                          </a:solidFill>
                          <a:latin typeface="Sora"/>
                          <a:ea typeface="Calibri" panose="020F0502020204030204" pitchFamily="34" charset="0"/>
                          <a:cs typeface="Sora"/>
                          <a:sym typeface="Arial"/>
                        </a:rPr>
                        <a:t> </a:t>
                      </a:r>
                      <a:r>
                        <a:rPr lang="es-CL" sz="1000" b="1" i="0" u="none" strike="noStrike" cap="none" dirty="0">
                          <a:solidFill>
                            <a:schemeClr val="dk1"/>
                          </a:solidFill>
                          <a:latin typeface="Sora"/>
                          <a:ea typeface="Calibri" panose="020F0502020204030204" pitchFamily="34" charset="0"/>
                          <a:cs typeface="Sora"/>
                          <a:sym typeface="Arial"/>
                        </a:rPr>
                        <a:t>SPRINT 1: </a:t>
                      </a:r>
                      <a:r>
                        <a:rPr lang="es-CL" sz="1000" b="0" i="0" u="none" strike="noStrike" cap="none" dirty="0">
                          <a:solidFill>
                            <a:schemeClr val="dk1"/>
                          </a:solidFill>
                          <a:latin typeface="Sora"/>
                          <a:ea typeface="Calibri" panose="020F0502020204030204" pitchFamily="34" charset="0"/>
                          <a:cs typeface="Sora"/>
                          <a:sym typeface="Arial"/>
                        </a:rPr>
                        <a:t>Infraestructura &amp; Backend Core</a:t>
                      </a: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1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L" sz="1000" b="0" i="0" u="none" strike="noStrike" cap="none" dirty="0">
                          <a:solidFill>
                            <a:schemeClr val="dk1"/>
                          </a:solidFill>
                          <a:latin typeface="Sora"/>
                          <a:ea typeface="Calibri" panose="020F0502020204030204" pitchFamily="34" charset="0"/>
                          <a:cs typeface="Sora"/>
                          <a:sym typeface="Arial"/>
                        </a:rPr>
                        <a:t> </a:t>
                      </a:r>
                      <a:r>
                        <a:rPr lang="es-CL" sz="1000" b="1" i="0" u="none" strike="noStrike" cap="none" dirty="0">
                          <a:solidFill>
                            <a:schemeClr val="dk1"/>
                          </a:solidFill>
                          <a:latin typeface="Sora"/>
                          <a:ea typeface="Calibri" panose="020F0502020204030204" pitchFamily="34" charset="0"/>
                          <a:cs typeface="Sora"/>
                          <a:sym typeface="Arial"/>
                        </a:rPr>
                        <a:t>SPRINT 2</a:t>
                      </a:r>
                      <a:r>
                        <a:rPr lang="es-CL" sz="1000" b="0" i="0" u="none" strike="noStrike" cap="none" dirty="0">
                          <a:solidFill>
                            <a:schemeClr val="dk1"/>
                          </a:solidFill>
                          <a:latin typeface="Sora"/>
                          <a:ea typeface="Calibri" panose="020F0502020204030204" pitchFamily="34" charset="0"/>
                          <a:cs typeface="Sora"/>
                          <a:sym typeface="Arial"/>
                        </a:rPr>
                        <a:t>: Frontend Core &amp; PWA</a:t>
                      </a: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ES"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1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L" sz="1000" b="0" i="0" u="none" strike="noStrike" cap="none" dirty="0">
                          <a:solidFill>
                            <a:schemeClr val="dk1"/>
                          </a:solidFill>
                          <a:latin typeface="Sora"/>
                          <a:ea typeface="Calibri" panose="020F0502020204030204" pitchFamily="34" charset="0"/>
                          <a:cs typeface="Sora"/>
                          <a:sym typeface="Arial"/>
                        </a:rPr>
                        <a:t> </a:t>
                      </a:r>
                      <a:r>
                        <a:rPr lang="es-CL" sz="1000" b="1" i="0" u="none" strike="noStrike" cap="none" dirty="0">
                          <a:solidFill>
                            <a:schemeClr val="dk1"/>
                          </a:solidFill>
                          <a:latin typeface="Sora"/>
                          <a:ea typeface="Calibri" panose="020F0502020204030204" pitchFamily="34" charset="0"/>
                          <a:cs typeface="Sora"/>
                          <a:sym typeface="Arial"/>
                        </a:rPr>
                        <a:t>SPRINT 3</a:t>
                      </a:r>
                      <a:r>
                        <a:rPr lang="es-CL" sz="1000" b="0" i="0" u="none" strike="noStrike" cap="none" dirty="0">
                          <a:solidFill>
                            <a:schemeClr val="dk1"/>
                          </a:solidFill>
                          <a:latin typeface="Sora"/>
                          <a:ea typeface="Calibri" panose="020F0502020204030204" pitchFamily="34" charset="0"/>
                          <a:cs typeface="Sora"/>
                          <a:sym typeface="Arial"/>
                        </a:rPr>
                        <a:t>: Integración &amp; Sincronización</a:t>
                      </a: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ES"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1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L" sz="1000" b="1" i="0" u="none" strike="noStrike" cap="none" dirty="0">
                          <a:solidFill>
                            <a:schemeClr val="dk1"/>
                          </a:solidFill>
                          <a:latin typeface="Sora"/>
                          <a:ea typeface="Calibri" panose="020F0502020204030204" pitchFamily="34" charset="0"/>
                          <a:cs typeface="Sora"/>
                          <a:sym typeface="Arial"/>
                        </a:rPr>
                        <a:t>SPRINT 4</a:t>
                      </a:r>
                      <a:r>
                        <a:rPr lang="es-CL" sz="1000" b="0" i="0" u="none" strike="noStrike" cap="none" dirty="0">
                          <a:solidFill>
                            <a:schemeClr val="dk1"/>
                          </a:solidFill>
                          <a:latin typeface="Sora"/>
                          <a:ea typeface="Calibri" panose="020F0502020204030204" pitchFamily="34" charset="0"/>
                          <a:cs typeface="Sora"/>
                          <a:sym typeface="Arial"/>
                        </a:rPr>
                        <a:t>: Funcionalidades Avanzadas &amp; Optimización</a:t>
                      </a: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ES"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ES"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ES"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6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L" sz="1000" b="0" i="0" u="none" strike="noStrike" cap="none" dirty="0">
                          <a:solidFill>
                            <a:schemeClr val="dk1"/>
                          </a:solidFill>
                          <a:latin typeface="Sora"/>
                          <a:ea typeface="Calibri" panose="020F0502020204030204" pitchFamily="34" charset="0"/>
                          <a:cs typeface="Sora"/>
                          <a:sym typeface="Arial"/>
                        </a:rPr>
                        <a:t>UAT y Despliegue</a:t>
                      </a: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ES"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13055"/>
                  </a:ext>
                </a:extLst>
              </a:tr>
              <a:tr h="27181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L" sz="1000" b="0" i="0" u="none" strike="noStrike" cap="none" dirty="0">
                          <a:solidFill>
                            <a:schemeClr val="dk1"/>
                          </a:solidFill>
                          <a:latin typeface="Sora"/>
                          <a:ea typeface="Calibri" panose="020F0502020204030204" pitchFamily="34" charset="0"/>
                          <a:cs typeface="Sora"/>
                          <a:sym typeface="Arial"/>
                        </a:rPr>
                        <a:t>Documentación Final</a:t>
                      </a: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ES"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609144"/>
                  </a:ext>
                </a:extLst>
              </a:tr>
              <a:tr h="32027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L" sz="1000" b="0" i="0" u="none" strike="noStrike" cap="none" dirty="0">
                          <a:solidFill>
                            <a:schemeClr val="dk1"/>
                          </a:solidFill>
                          <a:latin typeface="Sora"/>
                          <a:ea typeface="Calibri" panose="020F0502020204030204" pitchFamily="34" charset="0"/>
                          <a:cs typeface="Sora"/>
                          <a:sym typeface="Arial"/>
                        </a:rPr>
                        <a:t>Entrega y Presentación</a:t>
                      </a: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ES"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427800"/>
                  </a:ext>
                </a:extLst>
              </a:tr>
              <a:tr h="44289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L" sz="1000" b="0" i="0" u="none" strike="noStrike" cap="none" dirty="0">
                          <a:solidFill>
                            <a:schemeClr val="dk1"/>
                          </a:solidFill>
                          <a:latin typeface="Sora"/>
                          <a:ea typeface="Calibri" panose="020F0502020204030204" pitchFamily="34" charset="0"/>
                          <a:cs typeface="Sora"/>
                          <a:sym typeface="Arial"/>
                        </a:rPr>
                        <a:t>Pruebas iterativas (durante </a:t>
                      </a:r>
                      <a:r>
                        <a:rPr lang="es-CL" sz="1000" b="0" i="0" u="none" strike="noStrike" cap="none" dirty="0" err="1">
                          <a:solidFill>
                            <a:schemeClr val="dk1"/>
                          </a:solidFill>
                          <a:latin typeface="Sora"/>
                          <a:ea typeface="Calibri" panose="020F0502020204030204" pitchFamily="34" charset="0"/>
                          <a:cs typeface="Sora"/>
                          <a:sym typeface="Arial"/>
                        </a:rPr>
                        <a:t>sprints</a:t>
                      </a:r>
                      <a:r>
                        <a:rPr lang="es-CL" sz="1000" b="0" i="0" u="none" strike="noStrike" cap="none" dirty="0">
                          <a:solidFill>
                            <a:schemeClr val="dk1"/>
                          </a:solidFill>
                          <a:latin typeface="Sora"/>
                          <a:ea typeface="Calibri" panose="020F0502020204030204" pitchFamily="34" charset="0"/>
                          <a:cs typeface="Sora"/>
                          <a:sym typeface="Arial"/>
                        </a:rPr>
                        <a:t>)</a:t>
                      </a: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ES"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ES"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ES"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506</Words>
  <Application>Microsoft Office PowerPoint</Application>
  <PresentationFormat>Presentación en pantalla (16:9)</PresentationFormat>
  <Paragraphs>124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IBM Plex Serif SemiBold</vt:lpstr>
      <vt:lpstr>Arial</vt:lpstr>
      <vt:lpstr>Open Sans</vt:lpstr>
      <vt:lpstr>Sora</vt:lpstr>
      <vt:lpstr>Software Engineering Business Plan by Slidesgo</vt:lpstr>
      <vt:lpstr>Definición Proyecto APT Sistema de Gestión Food Truck</vt:lpstr>
      <vt:lpstr>Tabla de Contenidos</vt:lpstr>
      <vt:lpstr>01 Equipo de Trabajo</vt:lpstr>
      <vt:lpstr>02 Contexto del Proyecto</vt:lpstr>
      <vt:lpstr>03 Descripción del Sistema</vt:lpstr>
      <vt:lpstr>04 Objetivos</vt:lpstr>
      <vt:lpstr>05 Arquitectura &amp; Tecnologías</vt:lpstr>
      <vt:lpstr>06 Metodología</vt:lpstr>
      <vt:lpstr>07 Planificación Inicial</vt:lpstr>
      <vt:lpstr>08 Factibilidad y Conclusión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Rene Veloso Salazar</cp:lastModifiedBy>
  <cp:revision>1</cp:revision>
  <dcterms:modified xsi:type="dcterms:W3CDTF">2025-09-27T02:32:58Z</dcterms:modified>
</cp:coreProperties>
</file>