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8" r:id="rId3"/>
    <p:sldId id="273" r:id="rId4"/>
    <p:sldId id="261" r:id="rId5"/>
    <p:sldId id="262" r:id="rId6"/>
    <p:sldId id="272" r:id="rId7"/>
    <p:sldId id="263" r:id="rId8"/>
    <p:sldId id="264" r:id="rId9"/>
    <p:sldId id="267" r:id="rId10"/>
    <p:sldId id="297" r:id="rId11"/>
    <p:sldId id="275" r:id="rId12"/>
  </p:sldIdLst>
  <p:sldSz cx="9144000" cy="5143500" type="screen16x9"/>
  <p:notesSz cx="6858000" cy="9144000"/>
  <p:embeddedFontLst>
    <p:embeddedFont>
      <p:font typeface="IBM Plex Serif SemiBold" panose="02060703050406000203" pitchFamily="18" charset="0"/>
      <p:bold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or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1EF"/>
    <a:srgbClr val="000000"/>
    <a:srgbClr val="88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6ED4-3E33-4910-837F-8CD56B7A0D3B}" v="60" dt="2025-09-26T20:14:16.311"/>
    <p1510:client id="{D42E078B-1DB3-4555-8788-DC30D6CBDCF9}" v="250" dt="2025-09-26T03:09:44.618"/>
  </p1510:revLst>
</p1510:revInfo>
</file>

<file path=ppt/tableStyles.xml><?xml version="1.0" encoding="utf-8"?>
<a:tblStyleLst xmlns:a="http://schemas.openxmlformats.org/drawingml/2006/main" def="{D5173650-9BD4-4938-8B7F-084EE2AF18A5}">
  <a:tblStyle styleId="{D5173650-9BD4-4938-8B7F-084EE2AF1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353F0E-BFF6-49C3-B510-C3AC58D5F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Veloso Salazar" userId="73dc50c8d22f1939" providerId="LiveId" clId="{2B59549F-F7DB-4C98-B22A-53693EB4D923}"/>
    <pc:docChg chg="undo custSel addSld delSld modSld sldOrd delMainMaster">
      <pc:chgData name="Rene Veloso Salazar" userId="73dc50c8d22f1939" providerId="LiveId" clId="{2B59549F-F7DB-4C98-B22A-53693EB4D923}" dt="2025-09-26T20:14:16.717" v="4169" actId="20577"/>
      <pc:docMkLst>
        <pc:docMk/>
      </pc:docMkLst>
      <pc:sldChg chg="addSp delSp modSp mod">
        <pc:chgData name="Rene Veloso Salazar" userId="73dc50c8d22f1939" providerId="LiveId" clId="{2B59549F-F7DB-4C98-B22A-53693EB4D923}" dt="2025-09-26T13:50:28.643" v="3623" actId="20577"/>
        <pc:sldMkLst>
          <pc:docMk/>
          <pc:sldMk cId="0" sldId="256"/>
        </pc:sldMkLst>
        <pc:spChg chg="mod">
          <ac:chgData name="Rene Veloso Salazar" userId="73dc50c8d22f1939" providerId="LiveId" clId="{2B59549F-F7DB-4C98-B22A-53693EB4D923}" dt="2025-09-25T22:39:25.505" v="445" actId="1038"/>
          <ac:spMkLst>
            <pc:docMk/>
            <pc:sldMk cId="0" sldId="256"/>
            <ac:spMk id="71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3:50:28.643" v="3623" actId="20577"/>
          <ac:spMkLst>
            <pc:docMk/>
            <pc:sldMk cId="0" sldId="256"/>
            <ac:spMk id="71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7.896" v="22" actId="478"/>
          <ac:spMkLst>
            <pc:docMk/>
            <pc:sldMk cId="0" sldId="256"/>
            <ac:spMk id="7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13.415" v="89" actId="478"/>
          <ac:spMkLst>
            <pc:docMk/>
            <pc:sldMk cId="0" sldId="256"/>
            <ac:spMk id="72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4.557" v="62" actId="478"/>
          <ac:spMkLst>
            <pc:docMk/>
            <pc:sldMk cId="0" sldId="256"/>
            <ac:spMk id="72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4.718" v="43" actId="478"/>
          <ac:spMkLst>
            <pc:docMk/>
            <pc:sldMk cId="0" sldId="256"/>
            <ac:spMk id="72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2.426" v="42" actId="478"/>
          <ac:spMkLst>
            <pc:docMk/>
            <pc:sldMk cId="0" sldId="256"/>
            <ac:spMk id="73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7.097" v="33" actId="478"/>
          <ac:spMkLst>
            <pc:docMk/>
            <pc:sldMk cId="0" sldId="256"/>
            <ac:spMk id="73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7.240" v="38" actId="478"/>
          <ac:spMkLst>
            <pc:docMk/>
            <pc:sldMk cId="0" sldId="256"/>
            <ac:spMk id="73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0.230" v="40" actId="478"/>
          <ac:spMkLst>
            <pc:docMk/>
            <pc:sldMk cId="0" sldId="256"/>
            <ac:spMk id="73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4.264" v="36" actId="478"/>
          <ac:spMkLst>
            <pc:docMk/>
            <pc:sldMk cId="0" sldId="256"/>
            <ac:spMk id="73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4.181" v="32" actId="478"/>
          <ac:spMkLst>
            <pc:docMk/>
            <pc:sldMk cId="0" sldId="256"/>
            <ac:spMk id="73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8.820" v="39" actId="478"/>
          <ac:spMkLst>
            <pc:docMk/>
            <pc:sldMk cId="0" sldId="256"/>
            <ac:spMk id="73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2.857" v="31" actId="478"/>
          <ac:spMkLst>
            <pc:docMk/>
            <pc:sldMk cId="0" sldId="256"/>
            <ac:spMk id="73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5.877" v="37" actId="478"/>
          <ac:spMkLst>
            <pc:docMk/>
            <pc:sldMk cId="0" sldId="256"/>
            <ac:spMk id="73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1.407" v="30" actId="478"/>
          <ac:spMkLst>
            <pc:docMk/>
            <pc:sldMk cId="0" sldId="256"/>
            <ac:spMk id="74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9.962" v="23" actId="478"/>
          <ac:spMkLst>
            <pc:docMk/>
            <pc:sldMk cId="0" sldId="256"/>
            <ac:spMk id="75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15.295" v="90" actId="478"/>
          <ac:spMkLst>
            <pc:docMk/>
            <pc:sldMk cId="0" sldId="256"/>
            <ac:spMk id="75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6.564" v="44" actId="478"/>
          <ac:spMkLst>
            <pc:docMk/>
            <pc:sldMk cId="0" sldId="256"/>
            <ac:spMk id="75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08.790" v="88" actId="478"/>
          <ac:spMkLst>
            <pc:docMk/>
            <pc:sldMk cId="0" sldId="256"/>
            <ac:spMk id="75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8.353" v="64" actId="478"/>
          <ac:spMkLst>
            <pc:docMk/>
            <pc:sldMk cId="0" sldId="256"/>
            <ac:spMk id="7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1.210" v="66" actId="478"/>
          <ac:spMkLst>
            <pc:docMk/>
            <pc:sldMk cId="0" sldId="256"/>
            <ac:spMk id="79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7.093" v="63" actId="478"/>
          <ac:spMkLst>
            <pc:docMk/>
            <pc:sldMk cId="0" sldId="256"/>
            <ac:spMk id="7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9.534" v="65" actId="478"/>
          <ac:spMkLst>
            <pc:docMk/>
            <pc:sldMk cId="0" sldId="256"/>
            <ac:spMk id="7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07.401" v="87" actId="478"/>
          <ac:spMkLst>
            <pc:docMk/>
            <pc:sldMk cId="0" sldId="256"/>
            <ac:spMk id="80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4.294" v="81" actId="478"/>
          <ac:spMkLst>
            <pc:docMk/>
            <pc:sldMk cId="0" sldId="256"/>
            <ac:spMk id="80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7.681" v="78" actId="478"/>
          <ac:spMkLst>
            <pc:docMk/>
            <pc:sldMk cId="0" sldId="256"/>
            <ac:spMk id="8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3.732" v="68" actId="478"/>
          <ac:spMkLst>
            <pc:docMk/>
            <pc:sldMk cId="0" sldId="256"/>
            <ac:spMk id="8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4.993" v="69" actId="478"/>
          <ac:spMkLst>
            <pc:docMk/>
            <pc:sldMk cId="0" sldId="256"/>
            <ac:spMk id="80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5.116" v="76" actId="478"/>
          <ac:spMkLst>
            <pc:docMk/>
            <pc:sldMk cId="0" sldId="256"/>
            <ac:spMk id="8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9.538" v="72" actId="478"/>
          <ac:spMkLst>
            <pc:docMk/>
            <pc:sldMk cId="0" sldId="256"/>
            <ac:spMk id="81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5.768" v="82" actId="478"/>
          <ac:spMkLst>
            <pc:docMk/>
            <pc:sldMk cId="0" sldId="256"/>
            <ac:spMk id="8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3.704" v="75" actId="478"/>
          <ac:spMkLst>
            <pc:docMk/>
            <pc:sldMk cId="0" sldId="256"/>
            <ac:spMk id="8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9.120" v="79" actId="478"/>
          <ac:spMkLst>
            <pc:docMk/>
            <pc:sldMk cId="0" sldId="256"/>
            <ac:spMk id="82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2.519" v="67" actId="478"/>
          <ac:spMkLst>
            <pc:docMk/>
            <pc:sldMk cId="0" sldId="256"/>
            <ac:spMk id="8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6.306" v="71" actId="478"/>
          <ac:spMkLst>
            <pc:docMk/>
            <pc:sldMk cId="0" sldId="256"/>
            <ac:spMk id="8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6.398" v="77" actId="478"/>
          <ac:spMkLst>
            <pc:docMk/>
            <pc:sldMk cId="0" sldId="256"/>
            <ac:spMk id="8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04.244" v="86" actId="478"/>
          <ac:spMkLst>
            <pc:docMk/>
            <pc:sldMk cId="0" sldId="256"/>
            <ac:spMk id="82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7.526" v="83" actId="478"/>
          <ac:spMkLst>
            <pc:docMk/>
            <pc:sldMk cId="0" sldId="256"/>
            <ac:spMk id="82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0.336" v="80" actId="478"/>
          <ac:spMkLst>
            <pc:docMk/>
            <pc:sldMk cId="0" sldId="256"/>
            <ac:spMk id="82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4.018" v="25" actId="478"/>
          <ac:spMkLst>
            <pc:docMk/>
            <pc:sldMk cId="0" sldId="256"/>
            <ac:spMk id="82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2.231" v="24" actId="478"/>
          <ac:spMkLst>
            <pc:docMk/>
            <pc:sldMk cId="0" sldId="256"/>
            <ac:spMk id="83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57.530" v="29" actId="478"/>
          <ac:spMkLst>
            <pc:docMk/>
            <pc:sldMk cId="0" sldId="256"/>
            <ac:spMk id="83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8.150" v="27" actId="478"/>
          <ac:spMkLst>
            <pc:docMk/>
            <pc:sldMk cId="0" sldId="256"/>
            <ac:spMk id="83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5.726" v="26" actId="478"/>
          <ac:spMkLst>
            <pc:docMk/>
            <pc:sldMk cId="0" sldId="256"/>
            <ac:spMk id="83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5.034" v="55" actId="478"/>
          <ac:spMkLst>
            <pc:docMk/>
            <pc:sldMk cId="0" sldId="256"/>
            <ac:spMk id="98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0.515" v="53" actId="478"/>
          <ac:spMkLst>
            <pc:docMk/>
            <pc:sldMk cId="0" sldId="256"/>
            <ac:spMk id="98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15.329" v="60" actId="478"/>
          <ac:spMkLst>
            <pc:docMk/>
            <pc:sldMk cId="0" sldId="256"/>
            <ac:spMk id="98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1.868" v="14" actId="478"/>
          <ac:spMkLst>
            <pc:docMk/>
            <pc:sldMk cId="0" sldId="256"/>
            <ac:spMk id="98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5.610" v="16" actId="478"/>
          <ac:spMkLst>
            <pc:docMk/>
            <pc:sldMk cId="0" sldId="256"/>
            <ac:spMk id="99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2.752" v="20" actId="478"/>
          <ac:spMkLst>
            <pc:docMk/>
            <pc:sldMk cId="0" sldId="256"/>
            <ac:spMk id="99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5.707" v="21" actId="478"/>
          <ac:spMkLst>
            <pc:docMk/>
            <pc:sldMk cId="0" sldId="256"/>
            <ac:spMk id="99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7.670" v="49" actId="478"/>
          <ac:spMkLst>
            <pc:docMk/>
            <pc:sldMk cId="0" sldId="256"/>
            <ac:spMk id="9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6.362" v="48" actId="478"/>
          <ac:spMkLst>
            <pc:docMk/>
            <pc:sldMk cId="0" sldId="256"/>
            <ac:spMk id="9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7.876" v="12" actId="478"/>
          <ac:spMkLst>
            <pc:docMk/>
            <pc:sldMk cId="0" sldId="256"/>
            <ac:spMk id="99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3.239" v="15" actId="478"/>
          <ac:spMkLst>
            <pc:docMk/>
            <pc:sldMk cId="0" sldId="256"/>
            <ac:spMk id="9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9.325" v="13" actId="478"/>
          <ac:spMkLst>
            <pc:docMk/>
            <pc:sldMk cId="0" sldId="256"/>
            <ac:spMk id="99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9.318" v="18" actId="478"/>
          <ac:spMkLst>
            <pc:docMk/>
            <pc:sldMk cId="0" sldId="256"/>
            <ac:spMk id="9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7.179" v="17" actId="478"/>
          <ac:spMkLst>
            <pc:docMk/>
            <pc:sldMk cId="0" sldId="256"/>
            <ac:spMk id="9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1.318" v="19" actId="478"/>
          <ac:spMkLst>
            <pc:docMk/>
            <pc:sldMk cId="0" sldId="256"/>
            <ac:spMk id="100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00.564" v="5" actId="478"/>
          <ac:spMkLst>
            <pc:docMk/>
            <pc:sldMk cId="0" sldId="256"/>
            <ac:spMk id="100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3.076" v="10" actId="478"/>
          <ac:spMkLst>
            <pc:docMk/>
            <pc:sldMk cId="0" sldId="256"/>
            <ac:spMk id="10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0:56.129" v="3" actId="478"/>
          <ac:spMkLst>
            <pc:docMk/>
            <pc:sldMk cId="0" sldId="256"/>
            <ac:spMk id="10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4.779" v="11" actId="478"/>
          <ac:spMkLst>
            <pc:docMk/>
            <pc:sldMk cId="0" sldId="256"/>
            <ac:spMk id="100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07.933" v="9" actId="478"/>
          <ac:spMkLst>
            <pc:docMk/>
            <pc:sldMk cId="0" sldId="256"/>
            <ac:spMk id="10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02.502" v="6" actId="478"/>
          <ac:spMkLst>
            <pc:docMk/>
            <pc:sldMk cId="0" sldId="256"/>
            <ac:spMk id="101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0:51.038" v="0" actId="478"/>
          <ac:spMkLst>
            <pc:docMk/>
            <pc:sldMk cId="0" sldId="256"/>
            <ac:spMk id="101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0:59.092" v="4" actId="478"/>
          <ac:spMkLst>
            <pc:docMk/>
            <pc:sldMk cId="0" sldId="256"/>
            <ac:spMk id="10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5.101" v="46" actId="478"/>
          <ac:spMkLst>
            <pc:docMk/>
            <pc:sldMk cId="0" sldId="256"/>
            <ac:spMk id="10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3.894" v="45" actId="478"/>
          <ac:spMkLst>
            <pc:docMk/>
            <pc:sldMk cId="0" sldId="256"/>
            <ac:spMk id="101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9.960" v="56" actId="478"/>
          <ac:spMkLst>
            <pc:docMk/>
            <pc:sldMk cId="0" sldId="256"/>
            <ac:spMk id="10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07.471" v="58" actId="478"/>
          <ac:spMkLst>
            <pc:docMk/>
            <pc:sldMk cId="0" sldId="256"/>
            <ac:spMk id="10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46.837" v="50" actId="478"/>
          <ac:spMkLst>
            <pc:docMk/>
            <pc:sldMk cId="0" sldId="256"/>
            <ac:spMk id="10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2.213" v="54" actId="478"/>
          <ac:spMkLst>
            <pc:docMk/>
            <pc:sldMk cId="0" sldId="256"/>
            <ac:spMk id="101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48.512" v="52" actId="478"/>
          <ac:spMkLst>
            <pc:docMk/>
            <pc:sldMk cId="0" sldId="256"/>
            <ac:spMk id="10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09.422" v="59" actId="478"/>
          <ac:spMkLst>
            <pc:docMk/>
            <pc:sldMk cId="0" sldId="256"/>
            <ac:spMk id="10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03.790" v="57" actId="478"/>
          <ac:spMkLst>
            <pc:docMk/>
            <pc:sldMk cId="0" sldId="256"/>
            <ac:spMk id="10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17.542" v="61" actId="478"/>
          <ac:spMkLst>
            <pc:docMk/>
            <pc:sldMk cId="0" sldId="256"/>
            <ac:spMk id="1025" creationId="{00000000-0000-0000-0000-000000000000}"/>
          </ac:spMkLst>
        </pc:spChg>
        <pc:grpChg chg="add del mod">
          <ac:chgData name="Rene Veloso Salazar" userId="73dc50c8d22f1939" providerId="LiveId" clId="{2B59549F-F7DB-4C98-B22A-53693EB4D923}" dt="2025-09-25T22:37:08.475" v="211" actId="1076"/>
          <ac:grpSpMkLst>
            <pc:docMk/>
            <pc:sldMk cId="0" sldId="256"/>
            <ac:grpSpMk id="712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2:33:17.542" v="61" actId="478"/>
          <ac:grpSpMkLst>
            <pc:docMk/>
            <pc:sldMk cId="0" sldId="256"/>
            <ac:grpSpMk id="1020" creationId="{00000000-0000-0000-0000-000000000000}"/>
          </ac:grpSpMkLst>
        </pc:grpChg>
      </pc:sldChg>
      <pc:sldChg chg="del">
        <pc:chgData name="Rene Veloso Salazar" userId="73dc50c8d22f1939" providerId="LiveId" clId="{2B59549F-F7DB-4C98-B22A-53693EB4D923}" dt="2025-09-25T22:39:40.433" v="446" actId="47"/>
        <pc:sldMkLst>
          <pc:docMk/>
          <pc:sldMk cId="0" sldId="257"/>
        </pc:sldMkLst>
      </pc:sldChg>
      <pc:sldChg chg="addSp delSp modSp mod">
        <pc:chgData name="Rene Veloso Salazar" userId="73dc50c8d22f1939" providerId="LiveId" clId="{2B59549F-F7DB-4C98-B22A-53693EB4D923}" dt="2025-09-26T14:18:55.593" v="3655" actId="20577"/>
        <pc:sldMkLst>
          <pc:docMk/>
          <pc:sldMk cId="0" sldId="258"/>
        </pc:sldMkLst>
        <pc:spChg chg="add mod">
          <ac:chgData name="Rene Veloso Salazar" userId="73dc50c8d22f1939" providerId="LiveId" clId="{2B59549F-F7DB-4C98-B22A-53693EB4D923}" dt="2025-09-25T22:42:54.971" v="592" actId="1076"/>
          <ac:spMkLst>
            <pc:docMk/>
            <pc:sldMk cId="0" sldId="258"/>
            <ac:spMk id="2" creationId="{8A28049A-2EFB-8B66-D49B-2A36F98E570E}"/>
          </ac:spMkLst>
        </pc:spChg>
        <pc:spChg chg="add mod">
          <ac:chgData name="Rene Veloso Salazar" userId="73dc50c8d22f1939" providerId="LiveId" clId="{2B59549F-F7DB-4C98-B22A-53693EB4D923}" dt="2025-09-26T14:18:55.593" v="3655" actId="20577"/>
          <ac:spMkLst>
            <pc:docMk/>
            <pc:sldMk cId="0" sldId="258"/>
            <ac:spMk id="3" creationId="{D3218748-F2E9-277B-3ECC-46D6CCBF86C5}"/>
          </ac:spMkLst>
        </pc:spChg>
        <pc:spChg chg="add mod">
          <ac:chgData name="Rene Veloso Salazar" userId="73dc50c8d22f1939" providerId="LiveId" clId="{2B59549F-F7DB-4C98-B22A-53693EB4D923}" dt="2025-09-25T22:44:58.258" v="725" actId="20577"/>
          <ac:spMkLst>
            <pc:docMk/>
            <pc:sldMk cId="0" sldId="258"/>
            <ac:spMk id="4" creationId="{0BF47955-6D0F-E836-9A0C-494A77681D6B}"/>
          </ac:spMkLst>
        </pc:spChg>
        <pc:spChg chg="add mod">
          <ac:chgData name="Rene Veloso Salazar" userId="73dc50c8d22f1939" providerId="LiveId" clId="{2B59549F-F7DB-4C98-B22A-53693EB4D923}" dt="2025-09-25T22:45:27.567" v="766" actId="14100"/>
          <ac:spMkLst>
            <pc:docMk/>
            <pc:sldMk cId="0" sldId="258"/>
            <ac:spMk id="5" creationId="{DA5097AC-82C5-F402-C1A5-C847AA28D384}"/>
          </ac:spMkLst>
        </pc:spChg>
        <pc:spChg chg="mod">
          <ac:chgData name="Rene Veloso Salazar" userId="73dc50c8d22f1939" providerId="LiveId" clId="{2B59549F-F7DB-4C98-B22A-53693EB4D923}" dt="2025-09-25T23:10:38.961" v="1209" actId="20577"/>
          <ac:spMkLst>
            <pc:docMk/>
            <pc:sldMk cId="0" sldId="258"/>
            <ac:spMk id="107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2:59.741" v="594" actId="20577"/>
          <ac:spMkLst>
            <pc:docMk/>
            <pc:sldMk cId="0" sldId="258"/>
            <ac:spMk id="1073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4:05.898" v="666" actId="20577"/>
          <ac:spMkLst>
            <pc:docMk/>
            <pc:sldMk cId="0" sldId="258"/>
            <ac:spMk id="1075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4:08.906" v="668" actId="20577"/>
          <ac:spMkLst>
            <pc:docMk/>
            <pc:sldMk cId="0" sldId="258"/>
            <ac:spMk id="1077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0:41.536" v="476" actId="20577"/>
          <ac:spMkLst>
            <pc:docMk/>
            <pc:sldMk cId="0" sldId="258"/>
            <ac:spMk id="1078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0:19.429" v="1189" actId="14100"/>
          <ac:spMkLst>
            <pc:docMk/>
            <pc:sldMk cId="0" sldId="258"/>
            <ac:spMk id="1079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1:44.325" v="555" actId="20577"/>
          <ac:spMkLst>
            <pc:docMk/>
            <pc:sldMk cId="0" sldId="258"/>
            <ac:spMk id="108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8:42.944" v="3646" actId="14100"/>
          <ac:spMkLst>
            <pc:docMk/>
            <pc:sldMk cId="0" sldId="258"/>
            <ac:spMk id="108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8:35.710" v="3644"/>
          <ac:spMkLst>
            <pc:docMk/>
            <pc:sldMk cId="0" sldId="258"/>
            <ac:spMk id="1082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7:17.643" v="3641" actId="14100"/>
          <ac:spMkLst>
            <pc:docMk/>
            <pc:sldMk cId="0" sldId="258"/>
            <ac:spMk id="108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5T22:42:36.681" v="590" actId="478"/>
          <ac:grpSpMkLst>
            <pc:docMk/>
            <pc:sldMk cId="0" sldId="258"/>
            <ac:grpSpMk id="1084" creationId="{00000000-0000-0000-0000-000000000000}"/>
          </ac:grpSpMkLst>
        </pc:grpChg>
      </pc:sldChg>
      <pc:sldChg chg="del ord">
        <pc:chgData name="Rene Veloso Salazar" userId="73dc50c8d22f1939" providerId="LiveId" clId="{2B59549F-F7DB-4C98-B22A-53693EB4D923}" dt="2025-09-26T13:47:32.441" v="3534" actId="47"/>
        <pc:sldMkLst>
          <pc:docMk/>
          <pc:sldMk cId="0" sldId="259"/>
        </pc:sldMkLst>
      </pc:sldChg>
      <pc:sldChg chg="del ord">
        <pc:chgData name="Rene Veloso Salazar" userId="73dc50c8d22f1939" providerId="LiveId" clId="{2B59549F-F7DB-4C98-B22A-53693EB4D923}" dt="2025-09-26T13:47:30.208" v="3530" actId="47"/>
        <pc:sldMkLst>
          <pc:docMk/>
          <pc:sldMk cId="0" sldId="260"/>
        </pc:sldMkLst>
      </pc:sldChg>
      <pc:sldChg chg="addSp delSp modSp mod modAnim">
        <pc:chgData name="Rene Veloso Salazar" userId="73dc50c8d22f1939" providerId="LiveId" clId="{2B59549F-F7DB-4C98-B22A-53693EB4D923}" dt="2025-09-25T23:15:08.358" v="1547"/>
        <pc:sldMkLst>
          <pc:docMk/>
          <pc:sldMk cId="0" sldId="261"/>
        </pc:sldMkLst>
        <pc:spChg chg="add mod">
          <ac:chgData name="Rene Veloso Salazar" userId="73dc50c8d22f1939" providerId="LiveId" clId="{2B59549F-F7DB-4C98-B22A-53693EB4D923}" dt="2025-09-25T23:14:37.739" v="1544" actId="1036"/>
          <ac:spMkLst>
            <pc:docMk/>
            <pc:sldMk cId="0" sldId="261"/>
            <ac:spMk id="2" creationId="{01D904B8-4E33-5B3D-1EC5-C32C5E730A93}"/>
          </ac:spMkLst>
        </pc:spChg>
        <pc:spChg chg="add mod">
          <ac:chgData name="Rene Veloso Salazar" userId="73dc50c8d22f1939" providerId="LiveId" clId="{2B59549F-F7DB-4C98-B22A-53693EB4D923}" dt="2025-09-25T23:14:37.739" v="1544" actId="1036"/>
          <ac:spMkLst>
            <pc:docMk/>
            <pc:sldMk cId="0" sldId="261"/>
            <ac:spMk id="3" creationId="{F4D1F41E-A3E4-B843-55C4-A0638608D50D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499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0:52.346" v="1235" actId="20577"/>
          <ac:spMkLst>
            <pc:docMk/>
            <pc:sldMk cId="0" sldId="261"/>
            <ac:spMk id="150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50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502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41.201" v="1424" actId="20577"/>
          <ac:spMkLst>
            <pc:docMk/>
            <pc:sldMk cId="0" sldId="261"/>
            <ac:spMk id="150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5T23:09:35.017" v="1156" actId="478"/>
          <ac:grpSpMkLst>
            <pc:docMk/>
            <pc:sldMk cId="0" sldId="261"/>
            <ac:grpSpMk id="1504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3:09:34.333" v="1155" actId="478"/>
          <ac:grpSpMkLst>
            <pc:docMk/>
            <pc:sldMk cId="0" sldId="261"/>
            <ac:grpSpMk id="1515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3:09:33.366" v="1154" actId="478"/>
          <ac:grpSpMkLst>
            <pc:docMk/>
            <pc:sldMk cId="0" sldId="261"/>
            <ac:grpSpMk id="1544" creationId="{00000000-0000-0000-0000-000000000000}"/>
          </ac:grpSpMkLst>
        </pc:grpChg>
      </pc:sldChg>
      <pc:sldChg chg="addSp delSp modSp mod">
        <pc:chgData name="Rene Veloso Salazar" userId="73dc50c8d22f1939" providerId="LiveId" clId="{2B59549F-F7DB-4C98-B22A-53693EB4D923}" dt="2025-09-25T23:20:48.996" v="1784" actId="1076"/>
        <pc:sldMkLst>
          <pc:docMk/>
          <pc:sldMk cId="0" sldId="262"/>
        </pc:sldMkLst>
        <pc:spChg chg="add del mod">
          <ac:chgData name="Rene Veloso Salazar" userId="73dc50c8d22f1939" providerId="LiveId" clId="{2B59549F-F7DB-4C98-B22A-53693EB4D923}" dt="2025-09-25T23:17:02.653" v="1608" actId="478"/>
          <ac:spMkLst>
            <pc:docMk/>
            <pc:sldMk cId="0" sldId="262"/>
            <ac:spMk id="3" creationId="{458B91B4-B060-ED43-79EC-874465BD48E7}"/>
          </ac:spMkLst>
        </pc:spChg>
        <pc:spChg chg="add del mod">
          <ac:chgData name="Rene Veloso Salazar" userId="73dc50c8d22f1939" providerId="LiveId" clId="{2B59549F-F7DB-4C98-B22A-53693EB4D923}" dt="2025-09-25T23:17:05.884" v="1610" actId="478"/>
          <ac:spMkLst>
            <pc:docMk/>
            <pc:sldMk cId="0" sldId="262"/>
            <ac:spMk id="5" creationId="{AE2B58E6-C516-7EC1-4DD6-77C4815253A1}"/>
          </ac:spMkLst>
        </pc:spChg>
        <pc:spChg chg="add del mod">
          <ac:chgData name="Rene Veloso Salazar" userId="73dc50c8d22f1939" providerId="LiveId" clId="{2B59549F-F7DB-4C98-B22A-53693EB4D923}" dt="2025-09-25T23:17:09.501" v="1612" actId="478"/>
          <ac:spMkLst>
            <pc:docMk/>
            <pc:sldMk cId="0" sldId="262"/>
            <ac:spMk id="7" creationId="{AC3CDF0B-988A-BE98-8873-062BF0FC488F}"/>
          </ac:spMkLst>
        </pc:spChg>
        <pc:spChg chg="add del mod">
          <ac:chgData name="Rene Veloso Salazar" userId="73dc50c8d22f1939" providerId="LiveId" clId="{2B59549F-F7DB-4C98-B22A-53693EB4D923}" dt="2025-09-25T23:17:13.265" v="1614" actId="478"/>
          <ac:spMkLst>
            <pc:docMk/>
            <pc:sldMk cId="0" sldId="262"/>
            <ac:spMk id="9" creationId="{B3F32E06-6A55-1FA9-6756-3C017E3E6951}"/>
          </ac:spMkLst>
        </pc:spChg>
        <pc:spChg chg="mod">
          <ac:chgData name="Rene Veloso Salazar" userId="73dc50c8d22f1939" providerId="LiveId" clId="{2B59549F-F7DB-4C98-B22A-53693EB4D923}" dt="2025-09-25T23:17:14.708" v="1615"/>
          <ac:spMkLst>
            <pc:docMk/>
            <pc:sldMk cId="0" sldId="262"/>
            <ac:spMk id="11" creationId="{4A025580-BF1D-7B52-6224-2722D4A8F65C}"/>
          </ac:spMkLst>
        </pc:spChg>
        <pc:spChg chg="mod">
          <ac:chgData name="Rene Veloso Salazar" userId="73dc50c8d22f1939" providerId="LiveId" clId="{2B59549F-F7DB-4C98-B22A-53693EB4D923}" dt="2025-09-25T23:17:14.708" v="1615"/>
          <ac:spMkLst>
            <pc:docMk/>
            <pc:sldMk cId="0" sldId="262"/>
            <ac:spMk id="12" creationId="{743806A5-570D-94E5-5662-8EC1B97836C7}"/>
          </ac:spMkLst>
        </pc:spChg>
        <pc:spChg chg="add mod">
          <ac:chgData name="Rene Veloso Salazar" userId="73dc50c8d22f1939" providerId="LiveId" clId="{2B59549F-F7DB-4C98-B22A-53693EB4D923}" dt="2025-09-25T23:20:39.924" v="1774" actId="1036"/>
          <ac:spMkLst>
            <pc:docMk/>
            <pc:sldMk cId="0" sldId="262"/>
            <ac:spMk id="13" creationId="{95C7BDBD-E0B4-77B1-F549-A26EAFAD58F8}"/>
          </ac:spMkLst>
        </pc:spChg>
        <pc:spChg chg="mod">
          <ac:chgData name="Rene Veloso Salazar" userId="73dc50c8d22f1939" providerId="LiveId" clId="{2B59549F-F7DB-4C98-B22A-53693EB4D923}" dt="2025-09-25T23:15:55.888" v="1606" actId="20577"/>
          <ac:spMkLst>
            <pc:docMk/>
            <pc:sldMk cId="0" sldId="262"/>
            <ac:spMk id="159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6:59.480" v="1607" actId="478"/>
          <ac:spMkLst>
            <pc:docMk/>
            <pc:sldMk cId="0" sldId="262"/>
            <ac:spMk id="159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7:07.945" v="1611" actId="478"/>
          <ac:spMkLst>
            <pc:docMk/>
            <pc:sldMk cId="0" sldId="262"/>
            <ac:spMk id="15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7:04.279" v="1609" actId="478"/>
          <ac:spMkLst>
            <pc:docMk/>
            <pc:sldMk cId="0" sldId="262"/>
            <ac:spMk id="15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7:11.296" v="1613" actId="478"/>
          <ac:spMkLst>
            <pc:docMk/>
            <pc:sldMk cId="0" sldId="262"/>
            <ac:spMk id="1595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20:39.924" v="1774" actId="1036"/>
          <ac:spMkLst>
            <pc:docMk/>
            <pc:sldMk cId="0" sldId="262"/>
            <ac:spMk id="1596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20:45.221" v="1783" actId="1036"/>
          <ac:spMkLst>
            <pc:docMk/>
            <pc:sldMk cId="0" sldId="262"/>
            <ac:spMk id="1597" creationId="{00000000-0000-0000-0000-000000000000}"/>
          </ac:spMkLst>
        </pc:spChg>
        <pc:grpChg chg="add mod ord">
          <ac:chgData name="Rene Veloso Salazar" userId="73dc50c8d22f1939" providerId="LiveId" clId="{2B59549F-F7DB-4C98-B22A-53693EB4D923}" dt="2025-09-25T23:20:45.221" v="1783" actId="1036"/>
          <ac:grpSpMkLst>
            <pc:docMk/>
            <pc:sldMk cId="0" sldId="262"/>
            <ac:grpSpMk id="10" creationId="{7903EACE-2AFD-52CE-36DE-9B924680D104}"/>
          </ac:grpSpMkLst>
        </pc:grpChg>
        <pc:grpChg chg="mod">
          <ac:chgData name="Rene Veloso Salazar" userId="73dc50c8d22f1939" providerId="LiveId" clId="{2B59549F-F7DB-4C98-B22A-53693EB4D923}" dt="2025-09-25T23:20:48.996" v="1784" actId="1076"/>
          <ac:grpSpMkLst>
            <pc:docMk/>
            <pc:sldMk cId="0" sldId="262"/>
            <ac:grpSpMk id="1598" creationId="{00000000-0000-0000-0000-000000000000}"/>
          </ac:grpSpMkLst>
        </pc:grpChg>
      </pc:sldChg>
      <pc:sldChg chg="addSp delSp modSp mod">
        <pc:chgData name="Rene Veloso Salazar" userId="73dc50c8d22f1939" providerId="LiveId" clId="{2B59549F-F7DB-4C98-B22A-53693EB4D923}" dt="2025-09-26T14:20:30.732" v="3683" actId="20577"/>
        <pc:sldMkLst>
          <pc:docMk/>
          <pc:sldMk cId="0" sldId="263"/>
        </pc:sldMkLst>
        <pc:spChg chg="add del mod">
          <ac:chgData name="Rene Veloso Salazar" userId="73dc50c8d22f1939" providerId="LiveId" clId="{2B59549F-F7DB-4C98-B22A-53693EB4D923}" dt="2025-09-25T23:22:18.434" v="1827" actId="478"/>
          <ac:spMkLst>
            <pc:docMk/>
            <pc:sldMk cId="0" sldId="263"/>
            <ac:spMk id="3" creationId="{3B39C746-ED28-CC78-E7A6-8C869C9DA06E}"/>
          </ac:spMkLst>
        </pc:spChg>
        <pc:spChg chg="add del mod">
          <ac:chgData name="Rene Veloso Salazar" userId="73dc50c8d22f1939" providerId="LiveId" clId="{2B59549F-F7DB-4C98-B22A-53693EB4D923}" dt="2025-09-25T23:22:17.155" v="1826" actId="478"/>
          <ac:spMkLst>
            <pc:docMk/>
            <pc:sldMk cId="0" sldId="263"/>
            <ac:spMk id="5" creationId="{0B105956-9434-AF13-B165-339F85BFC617}"/>
          </ac:spMkLst>
        </pc:spChg>
        <pc:spChg chg="add del mod">
          <ac:chgData name="Rene Veloso Salazar" userId="73dc50c8d22f1939" providerId="LiveId" clId="{2B59549F-F7DB-4C98-B22A-53693EB4D923}" dt="2025-09-25T23:22:19.960" v="1828" actId="478"/>
          <ac:spMkLst>
            <pc:docMk/>
            <pc:sldMk cId="0" sldId="263"/>
            <ac:spMk id="7" creationId="{23FB6296-EEBC-DF44-917F-036DCE651148}"/>
          </ac:spMkLst>
        </pc:spChg>
        <pc:spChg chg="add del mod">
          <ac:chgData name="Rene Veloso Salazar" userId="73dc50c8d22f1939" providerId="LiveId" clId="{2B59549F-F7DB-4C98-B22A-53693EB4D923}" dt="2025-09-25T23:22:15.788" v="1825" actId="478"/>
          <ac:spMkLst>
            <pc:docMk/>
            <pc:sldMk cId="0" sldId="263"/>
            <ac:spMk id="9" creationId="{F489765E-1FB3-AAB0-6E3A-65E93503E547}"/>
          </ac:spMkLst>
        </pc:spChg>
        <pc:spChg chg="add del mod">
          <ac:chgData name="Rene Veloso Salazar" userId="73dc50c8d22f1939" providerId="LiveId" clId="{2B59549F-F7DB-4C98-B22A-53693EB4D923}" dt="2025-09-25T23:22:30.918" v="1834" actId="478"/>
          <ac:spMkLst>
            <pc:docMk/>
            <pc:sldMk cId="0" sldId="263"/>
            <ac:spMk id="11" creationId="{0D781930-924E-180E-F25E-8B503B393E5F}"/>
          </ac:spMkLst>
        </pc:spChg>
        <pc:spChg chg="add del mod">
          <ac:chgData name="Rene Veloso Salazar" userId="73dc50c8d22f1939" providerId="LiveId" clId="{2B59549F-F7DB-4C98-B22A-53693EB4D923}" dt="2025-09-25T23:22:29.545" v="1833" actId="478"/>
          <ac:spMkLst>
            <pc:docMk/>
            <pc:sldMk cId="0" sldId="263"/>
            <ac:spMk id="13" creationId="{D510050A-E9B8-ACF9-3E05-424CA518D754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23" creationId="{584D2921-0DB5-DBA9-865B-7F3BA20644E5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28" creationId="{6055C18D-4291-DD29-F870-767CA26293C3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1" creationId="{AEB424E4-26A7-6172-DB50-20CEAFF9944E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2" creationId="{C4F96E85-74C6-4C61-C150-9F231D22AD5B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3" creationId="{396B4A60-CA7D-7DC5-C883-C7A75A7BA23C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4" creationId="{26366BE2-B2B3-2BDE-F862-50AF2089EC51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5" creationId="{9C3F83A6-A057-6DA4-20E5-492E11C3E7E3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6" creationId="{B4B71346-E442-E06F-5AF6-A041C7F0F205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53" creationId="{4B59BD12-8CF0-3BFE-FC91-81FF8C5D60C5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59" creationId="{6AB223C1-AA9F-4E5B-1FC8-1FDF964D3516}"/>
          </ac:spMkLst>
        </pc:spChg>
        <pc:spChg chg="add del mod">
          <ac:chgData name="Rene Veloso Salazar" userId="73dc50c8d22f1939" providerId="LiveId" clId="{2B59549F-F7DB-4C98-B22A-53693EB4D923}" dt="2025-09-25T23:24:42.016" v="1847" actId="478"/>
          <ac:spMkLst>
            <pc:docMk/>
            <pc:sldMk cId="0" sldId="263"/>
            <ac:spMk id="1600" creationId="{A37C356F-6FDE-8D0F-5C5B-6FE5BD58B38A}"/>
          </ac:spMkLst>
        </pc:spChg>
        <pc:spChg chg="add del mod">
          <ac:chgData name="Rene Veloso Salazar" userId="73dc50c8d22f1939" providerId="LiveId" clId="{2B59549F-F7DB-4C98-B22A-53693EB4D923}" dt="2025-09-26T01:06:37.985" v="2441" actId="478"/>
          <ac:spMkLst>
            <pc:docMk/>
            <pc:sldMk cId="0" sldId="263"/>
            <ac:spMk id="1601" creationId="{6ECFC7B7-0B83-2CAE-F443-4D96561BCB9E}"/>
          </ac:spMkLst>
        </pc:spChg>
        <pc:spChg chg="add del mod">
          <ac:chgData name="Rene Veloso Salazar" userId="73dc50c8d22f1939" providerId="LiveId" clId="{2B59549F-F7DB-4C98-B22A-53693EB4D923}" dt="2025-09-26T01:06:40.120" v="2444" actId="478"/>
          <ac:spMkLst>
            <pc:docMk/>
            <pc:sldMk cId="0" sldId="263"/>
            <ac:spMk id="1602" creationId="{6B10817A-9B11-455D-8489-C671E38C63D2}"/>
          </ac:spMkLst>
        </pc:spChg>
        <pc:spChg chg="add del mod">
          <ac:chgData name="Rene Veloso Salazar" userId="73dc50c8d22f1939" providerId="LiveId" clId="{2B59549F-F7DB-4C98-B22A-53693EB4D923}" dt="2025-09-26T01:06:39.675" v="2443" actId="478"/>
          <ac:spMkLst>
            <pc:docMk/>
            <pc:sldMk cId="0" sldId="263"/>
            <ac:spMk id="1603" creationId="{29231508-1C80-E64E-8901-4E0C5B1C929B}"/>
          </ac:spMkLst>
        </pc:spChg>
        <pc:spChg chg="add del mod">
          <ac:chgData name="Rene Veloso Salazar" userId="73dc50c8d22f1939" providerId="LiveId" clId="{2B59549F-F7DB-4C98-B22A-53693EB4D923}" dt="2025-09-26T01:06:47.613" v="2450" actId="478"/>
          <ac:spMkLst>
            <pc:docMk/>
            <pc:sldMk cId="0" sldId="263"/>
            <ac:spMk id="1604" creationId="{A431E5EA-4135-F178-6D7B-00C105A104C5}"/>
          </ac:spMkLst>
        </pc:spChg>
        <pc:spChg chg="add del mod">
          <ac:chgData name="Rene Veloso Salazar" userId="73dc50c8d22f1939" providerId="LiveId" clId="{2B59549F-F7DB-4C98-B22A-53693EB4D923}" dt="2025-09-26T01:06:41.870" v="2445" actId="478"/>
          <ac:spMkLst>
            <pc:docMk/>
            <pc:sldMk cId="0" sldId="263"/>
            <ac:spMk id="1605" creationId="{1ACBA3B0-4724-3EF9-D6E1-A35776D2F39A}"/>
          </ac:spMkLst>
        </pc:spChg>
        <pc:spChg chg="add del mod">
          <ac:chgData name="Rene Veloso Salazar" userId="73dc50c8d22f1939" providerId="LiveId" clId="{2B59549F-F7DB-4C98-B22A-53693EB4D923}" dt="2025-09-26T01:06:43.696" v="2447" actId="478"/>
          <ac:spMkLst>
            <pc:docMk/>
            <pc:sldMk cId="0" sldId="263"/>
            <ac:spMk id="1606" creationId="{A473EF0A-2433-E3A0-7EFD-A207AEB3149F}"/>
          </ac:spMkLst>
        </pc:spChg>
        <pc:spChg chg="add del mod">
          <ac:chgData name="Rene Veloso Salazar" userId="73dc50c8d22f1939" providerId="LiveId" clId="{2B59549F-F7DB-4C98-B22A-53693EB4D923}" dt="2025-09-26T01:06:45.717" v="2449" actId="478"/>
          <ac:spMkLst>
            <pc:docMk/>
            <pc:sldMk cId="0" sldId="263"/>
            <ac:spMk id="1607" creationId="{922EA416-7097-2160-BAFF-68E17FD30549}"/>
          </ac:spMkLst>
        </pc:spChg>
        <pc:spChg chg="add del mod">
          <ac:chgData name="Rene Veloso Salazar" userId="73dc50c8d22f1939" providerId="LiveId" clId="{2B59549F-F7DB-4C98-B22A-53693EB4D923}" dt="2025-09-25T23:29:53.779" v="2065" actId="478"/>
          <ac:spMkLst>
            <pc:docMk/>
            <pc:sldMk cId="0" sldId="263"/>
            <ac:spMk id="1609" creationId="{06B2A7FB-08E0-4DD6-CF37-DE076F0756D0}"/>
          </ac:spMkLst>
        </pc:spChg>
        <pc:spChg chg="add del mod">
          <ac:chgData name="Rene Veloso Salazar" userId="73dc50c8d22f1939" providerId="LiveId" clId="{2B59549F-F7DB-4C98-B22A-53693EB4D923}" dt="2025-09-26T01:06:49.412" v="2451" actId="478"/>
          <ac:spMkLst>
            <pc:docMk/>
            <pc:sldMk cId="0" sldId="263"/>
            <ac:spMk id="1610" creationId="{2CE59A3B-815D-B372-5728-8D34D382C54D}"/>
          </ac:spMkLst>
        </pc:spChg>
        <pc:spChg chg="add del mod">
          <ac:chgData name="Rene Veloso Salazar" userId="73dc50c8d22f1939" providerId="LiveId" clId="{2B59549F-F7DB-4C98-B22A-53693EB4D923}" dt="2025-09-26T01:06:50.523" v="2452" actId="478"/>
          <ac:spMkLst>
            <pc:docMk/>
            <pc:sldMk cId="0" sldId="263"/>
            <ac:spMk id="1611" creationId="{D0FB4488-8065-98DA-E206-D7B2355D304F}"/>
          </ac:spMkLst>
        </pc:spChg>
        <pc:spChg chg="add del mod">
          <ac:chgData name="Rene Veloso Salazar" userId="73dc50c8d22f1939" providerId="LiveId" clId="{2B59549F-F7DB-4C98-B22A-53693EB4D923}" dt="2025-09-26T01:06:53.779" v="2455" actId="478"/>
          <ac:spMkLst>
            <pc:docMk/>
            <pc:sldMk cId="0" sldId="263"/>
            <ac:spMk id="1612" creationId="{4F970E29-51ED-878D-8851-1A42682CEFBF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3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20:30.732" v="3683" actId="20577"/>
          <ac:spMkLst>
            <pc:docMk/>
            <pc:sldMk cId="0" sldId="263"/>
            <ac:spMk id="16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5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5T23:22:25.953" v="1830" actId="478"/>
          <ac:spMkLst>
            <pc:docMk/>
            <pc:sldMk cId="0" sldId="263"/>
            <ac:spMk id="16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9:51.537" v="2064" actId="478"/>
          <ac:spMkLst>
            <pc:docMk/>
            <pc:sldMk cId="0" sldId="263"/>
            <ac:spMk id="16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9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5T23:22:27.700" v="1832" actId="478"/>
          <ac:spMkLst>
            <pc:docMk/>
            <pc:sldMk cId="0" sldId="263"/>
            <ac:spMk id="1620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1:59:23.661" v="2618" actId="478"/>
          <ac:spMkLst>
            <pc:docMk/>
            <pc:sldMk cId="0" sldId="263"/>
            <ac:spMk id="1621" creationId="{00000000-0000-0000-0000-000000000000}"/>
          </ac:spMkLst>
        </pc:spChg>
        <pc:spChg chg="add del mod">
          <ac:chgData name="Rene Veloso Salazar" userId="73dc50c8d22f1939" providerId="LiveId" clId="{2B59549F-F7DB-4C98-B22A-53693EB4D923}" dt="2025-09-26T01:06:52.067" v="2454" actId="478"/>
          <ac:spMkLst>
            <pc:docMk/>
            <pc:sldMk cId="0" sldId="263"/>
            <ac:spMk id="1688" creationId="{4A265306-DE2F-4F26-FD6B-9397E80B1535}"/>
          </ac:spMkLst>
        </pc:spChg>
        <pc:spChg chg="add del mod ord">
          <ac:chgData name="Rene Veloso Salazar" userId="73dc50c8d22f1939" providerId="LiveId" clId="{2B59549F-F7DB-4C98-B22A-53693EB4D923}" dt="2025-09-26T01:59:14.108" v="2613" actId="478"/>
          <ac:spMkLst>
            <pc:docMk/>
            <pc:sldMk cId="0" sldId="263"/>
            <ac:spMk id="1689" creationId="{46E254CD-2C10-8272-BF80-C2F9AA740A7C}"/>
          </ac:spMkLst>
        </pc:spChg>
        <pc:spChg chg="add del mod">
          <ac:chgData name="Rene Veloso Salazar" userId="73dc50c8d22f1939" providerId="LiveId" clId="{2B59549F-F7DB-4C98-B22A-53693EB4D923}" dt="2025-09-26T01:59:16.571" v="2615" actId="478"/>
          <ac:spMkLst>
            <pc:docMk/>
            <pc:sldMk cId="0" sldId="263"/>
            <ac:spMk id="1690" creationId="{E79D0993-C2A9-F1BD-1C00-5BB09D3742FF}"/>
          </ac:spMkLst>
        </pc:spChg>
        <pc:spChg chg="add del mod">
          <ac:chgData name="Rene Veloso Salazar" userId="73dc50c8d22f1939" providerId="LiveId" clId="{2B59549F-F7DB-4C98-B22A-53693EB4D923}" dt="2025-09-26T01:59:21.488" v="2617" actId="478"/>
          <ac:spMkLst>
            <pc:docMk/>
            <pc:sldMk cId="0" sldId="263"/>
            <ac:spMk id="1691" creationId="{B25B4229-5E06-69CA-054E-B8AA0CBF78E4}"/>
          </ac:spMkLst>
        </pc:spChg>
        <pc:spChg chg="add del mod">
          <ac:chgData name="Rene Veloso Salazar" userId="73dc50c8d22f1939" providerId="LiveId" clId="{2B59549F-F7DB-4C98-B22A-53693EB4D923}" dt="2025-09-26T01:59:18.571" v="2616" actId="478"/>
          <ac:spMkLst>
            <pc:docMk/>
            <pc:sldMk cId="0" sldId="263"/>
            <ac:spMk id="1692" creationId="{21E03B07-EA40-0BC7-C758-1AFE481DE6D8}"/>
          </ac:spMkLst>
        </pc:spChg>
        <pc:spChg chg="add del mod">
          <ac:chgData name="Rene Veloso Salazar" userId="73dc50c8d22f1939" providerId="LiveId" clId="{2B59549F-F7DB-4C98-B22A-53693EB4D923}" dt="2025-09-26T01:59:29.507" v="2620" actId="478"/>
          <ac:spMkLst>
            <pc:docMk/>
            <pc:sldMk cId="0" sldId="263"/>
            <ac:spMk id="1693" creationId="{EE915A6F-0D28-DF17-72AC-DB8BEB4ADDBF}"/>
          </ac:spMkLst>
        </pc:spChg>
        <pc:spChg chg="add del mod">
          <ac:chgData name="Rene Veloso Salazar" userId="73dc50c8d22f1939" providerId="LiveId" clId="{2B59549F-F7DB-4C98-B22A-53693EB4D923}" dt="2025-09-26T01:59:15.183" v="2614" actId="478"/>
          <ac:spMkLst>
            <pc:docMk/>
            <pc:sldMk cId="0" sldId="263"/>
            <ac:spMk id="1694" creationId="{3364E806-38AF-9D78-B479-3DDDC3A3F2B8}"/>
          </ac:spMkLst>
        </pc:spChg>
        <pc:spChg chg="add del mod">
          <ac:chgData name="Rene Veloso Salazar" userId="73dc50c8d22f1939" providerId="LiveId" clId="{2B59549F-F7DB-4C98-B22A-53693EB4D923}" dt="2025-09-26T01:59:27.198" v="2619" actId="478"/>
          <ac:spMkLst>
            <pc:docMk/>
            <pc:sldMk cId="0" sldId="263"/>
            <ac:spMk id="1696" creationId="{B13FF317-FA75-39C8-4FA6-5FFCDEAF0AE2}"/>
          </ac:spMkLst>
        </pc:spChg>
        <pc:grpChg chg="del mod">
          <ac:chgData name="Rene Veloso Salazar" userId="73dc50c8d22f1939" providerId="LiveId" clId="{2B59549F-F7DB-4C98-B22A-53693EB4D923}" dt="2025-09-26T00:57:00.725" v="2194" actId="478"/>
          <ac:grpSpMkLst>
            <pc:docMk/>
            <pc:sldMk cId="0" sldId="263"/>
            <ac:grpSpMk id="14" creationId="{43886857-D48C-ABE6-ED66-6ACAD6157A43}"/>
          </ac:grpSpMkLst>
        </pc:grpChg>
        <pc:grpChg chg="del">
          <ac:chgData name="Rene Veloso Salazar" userId="73dc50c8d22f1939" providerId="LiveId" clId="{2B59549F-F7DB-4C98-B22A-53693EB4D923}" dt="2025-09-25T23:21:45.273" v="1819" actId="478"/>
          <ac:grpSpMkLst>
            <pc:docMk/>
            <pc:sldMk cId="0" sldId="263"/>
            <ac:grpSpMk id="1622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3:21:46.106" v="1820" actId="478"/>
          <ac:grpSpMkLst>
            <pc:docMk/>
            <pc:sldMk cId="0" sldId="263"/>
            <ac:grpSpMk id="1647" creationId="{00000000-0000-0000-0000-000000000000}"/>
          </ac:grpSpMkLst>
        </pc:grpChg>
        <pc:picChg chg="add mod">
          <ac:chgData name="Rene Veloso Salazar" userId="73dc50c8d22f1939" providerId="LiveId" clId="{2B59549F-F7DB-4C98-B22A-53693EB4D923}" dt="2025-09-26T01:59:47.976" v="2626" actId="1076"/>
          <ac:picMkLst>
            <pc:docMk/>
            <pc:sldMk cId="0" sldId="263"/>
            <ac:picMk id="1698" creationId="{CE7FFF3B-0226-4415-C4B8-2379860DB7C3}"/>
          </ac:picMkLst>
        </pc:picChg>
      </pc:sldChg>
      <pc:sldChg chg="addSp delSp modSp mod">
        <pc:chgData name="Rene Veloso Salazar" userId="73dc50c8d22f1939" providerId="LiveId" clId="{2B59549F-F7DB-4C98-B22A-53693EB4D923}" dt="2025-09-26T14:29:23.902" v="3818" actId="20577"/>
        <pc:sldMkLst>
          <pc:docMk/>
          <pc:sldMk cId="0" sldId="264"/>
        </pc:sldMkLst>
        <pc:spChg chg="add del mod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3" creationId="{9805FF92-281F-1B79-B51F-C418DACA9752}"/>
          </ac:spMkLst>
        </pc:spChg>
        <pc:spChg chg="add del mod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5" creationId="{1243A3D6-685C-A774-03EF-55B424EFBEB7}"/>
          </ac:spMkLst>
        </pc:spChg>
        <pc:spChg chg="add del mod">
          <ac:chgData name="Rene Veloso Salazar" userId="73dc50c8d22f1939" providerId="LiveId" clId="{2B59549F-F7DB-4C98-B22A-53693EB4D923}" dt="2025-09-26T02:42:47.387" v="2707" actId="478"/>
          <ac:spMkLst>
            <pc:docMk/>
            <pc:sldMk cId="0" sldId="264"/>
            <ac:spMk id="7" creationId="{48E7C32F-5973-9570-1008-CB43A44474AA}"/>
          </ac:spMkLst>
        </pc:spChg>
        <pc:spChg chg="add del mod">
          <ac:chgData name="Rene Veloso Salazar" userId="73dc50c8d22f1939" providerId="LiveId" clId="{2B59549F-F7DB-4C98-B22A-53693EB4D923}" dt="2025-09-26T02:42:53.669" v="2710" actId="478"/>
          <ac:spMkLst>
            <pc:docMk/>
            <pc:sldMk cId="0" sldId="264"/>
            <ac:spMk id="9" creationId="{BBD85171-4F85-9E07-E4A2-9C32009F49AD}"/>
          </ac:spMkLst>
        </pc:spChg>
        <pc:spChg chg="add del mod">
          <ac:chgData name="Rene Veloso Salazar" userId="73dc50c8d22f1939" providerId="LiveId" clId="{2B59549F-F7DB-4C98-B22A-53693EB4D923}" dt="2025-09-26T02:42:58.219" v="2712" actId="478"/>
          <ac:spMkLst>
            <pc:docMk/>
            <pc:sldMk cId="0" sldId="264"/>
            <ac:spMk id="11" creationId="{0C6F96C3-11DA-58E2-2D6A-BC471C9B8AED}"/>
          </ac:spMkLst>
        </pc:spChg>
        <pc:spChg chg="add del mod">
          <ac:chgData name="Rene Veloso Salazar" userId="73dc50c8d22f1939" providerId="LiveId" clId="{2B59549F-F7DB-4C98-B22A-53693EB4D923}" dt="2025-09-26T02:42:55.064" v="2711" actId="478"/>
          <ac:spMkLst>
            <pc:docMk/>
            <pc:sldMk cId="0" sldId="264"/>
            <ac:spMk id="13" creationId="{8CC23EFE-93E1-1AB8-59F0-586620686C00}"/>
          </ac:spMkLst>
        </pc:spChg>
        <pc:spChg chg="add del mod">
          <ac:chgData name="Rene Veloso Salazar" userId="73dc50c8d22f1939" providerId="LiveId" clId="{2B59549F-F7DB-4C98-B22A-53693EB4D923}" dt="2025-09-26T02:42:59.333" v="2713" actId="478"/>
          <ac:spMkLst>
            <pc:docMk/>
            <pc:sldMk cId="0" sldId="264"/>
            <ac:spMk id="15" creationId="{04C8389D-6120-96D9-4838-76EEAA630643}"/>
          </ac:spMkLst>
        </pc:spChg>
        <pc:spChg chg="add del mod">
          <ac:chgData name="Rene Veloso Salazar" userId="73dc50c8d22f1939" providerId="LiveId" clId="{2B59549F-F7DB-4C98-B22A-53693EB4D923}" dt="2025-09-26T02:43:03.185" v="2715" actId="478"/>
          <ac:spMkLst>
            <pc:docMk/>
            <pc:sldMk cId="0" sldId="264"/>
            <ac:spMk id="17" creationId="{E370CD30-CFA1-DDC1-90ED-0230C0C1F5C4}"/>
          </ac:spMkLst>
        </pc:spChg>
        <pc:spChg chg="add del mod">
          <ac:chgData name="Rene Veloso Salazar" userId="73dc50c8d22f1939" providerId="LiveId" clId="{2B59549F-F7DB-4C98-B22A-53693EB4D923}" dt="2025-09-26T02:43:05.979" v="2717" actId="478"/>
          <ac:spMkLst>
            <pc:docMk/>
            <pc:sldMk cId="0" sldId="264"/>
            <ac:spMk id="19" creationId="{B060574C-DC15-172B-ECA6-85AF48FC2B0B}"/>
          </ac:spMkLst>
        </pc:spChg>
        <pc:spChg chg="add del mod">
          <ac:chgData name="Rene Veloso Salazar" userId="73dc50c8d22f1939" providerId="LiveId" clId="{2B59549F-F7DB-4C98-B22A-53693EB4D923}" dt="2025-09-26T02:43:10.713" v="2719" actId="478"/>
          <ac:spMkLst>
            <pc:docMk/>
            <pc:sldMk cId="0" sldId="264"/>
            <ac:spMk id="21" creationId="{757AF997-6BDE-28A7-7313-454B6B17924E}"/>
          </ac:spMkLst>
        </pc:spChg>
        <pc:spChg chg="add del mod">
          <ac:chgData name="Rene Veloso Salazar" userId="73dc50c8d22f1939" providerId="LiveId" clId="{2B59549F-F7DB-4C98-B22A-53693EB4D923}" dt="2025-09-26T02:43:18.233" v="2724" actId="478"/>
          <ac:spMkLst>
            <pc:docMk/>
            <pc:sldMk cId="0" sldId="264"/>
            <ac:spMk id="23" creationId="{25FDF7C6-0354-C6F8-65F4-009981343688}"/>
          </ac:spMkLst>
        </pc:spChg>
        <pc:spChg chg="add del mod">
          <ac:chgData name="Rene Veloso Salazar" userId="73dc50c8d22f1939" providerId="LiveId" clId="{2B59549F-F7DB-4C98-B22A-53693EB4D923}" dt="2025-09-26T02:43:20.392" v="2726" actId="478"/>
          <ac:spMkLst>
            <pc:docMk/>
            <pc:sldMk cId="0" sldId="264"/>
            <ac:spMk id="25" creationId="{3D2C71EE-18EB-572C-AA2C-088723D3B48D}"/>
          </ac:spMkLst>
        </pc:spChg>
        <pc:spChg chg="mod">
          <ac:chgData name="Rene Veloso Salazar" userId="73dc50c8d22f1939" providerId="LiveId" clId="{2B59549F-F7DB-4C98-B22A-53693EB4D923}" dt="2025-09-26T02:43:46.532" v="2727"/>
          <ac:spMkLst>
            <pc:docMk/>
            <pc:sldMk cId="0" sldId="264"/>
            <ac:spMk id="27" creationId="{A9D3E809-0593-A63B-3F71-6571539E0979}"/>
          </ac:spMkLst>
        </pc:spChg>
        <pc:spChg chg="mod">
          <ac:chgData name="Rene Veloso Salazar" userId="73dc50c8d22f1939" providerId="LiveId" clId="{2B59549F-F7DB-4C98-B22A-53693EB4D923}" dt="2025-09-26T02:47:52.654" v="2859" actId="108"/>
          <ac:spMkLst>
            <pc:docMk/>
            <pc:sldMk cId="0" sldId="264"/>
            <ac:spMk id="28" creationId="{E44A8267-CDBC-E387-2F94-12D3A7BF49AC}"/>
          </ac:spMkLst>
        </pc:spChg>
        <pc:spChg chg="mod">
          <ac:chgData name="Rene Veloso Salazar" userId="73dc50c8d22f1939" providerId="LiveId" clId="{2B59549F-F7DB-4C98-B22A-53693EB4D923}" dt="2025-09-26T02:45:02.485" v="2763"/>
          <ac:spMkLst>
            <pc:docMk/>
            <pc:sldMk cId="0" sldId="264"/>
            <ac:spMk id="30" creationId="{7082DE7E-909B-867D-3DDD-F039131DCB33}"/>
          </ac:spMkLst>
        </pc:spChg>
        <pc:spChg chg="mod">
          <ac:chgData name="Rene Veloso Salazar" userId="73dc50c8d22f1939" providerId="LiveId" clId="{2B59549F-F7DB-4C98-B22A-53693EB4D923}" dt="2025-09-26T02:46:13.640" v="2794" actId="20577"/>
          <ac:spMkLst>
            <pc:docMk/>
            <pc:sldMk cId="0" sldId="264"/>
            <ac:spMk id="31" creationId="{C2D9F251-CE0C-417B-8713-6AA5A4844C93}"/>
          </ac:spMkLst>
        </pc:spChg>
        <pc:spChg chg="mod">
          <ac:chgData name="Rene Veloso Salazar" userId="73dc50c8d22f1939" providerId="LiveId" clId="{2B59549F-F7DB-4C98-B22A-53693EB4D923}" dt="2025-09-26T02:46:30.402" v="2795"/>
          <ac:spMkLst>
            <pc:docMk/>
            <pc:sldMk cId="0" sldId="264"/>
            <ac:spMk id="33" creationId="{A0DEDF9C-AB58-CC83-3082-9F98B36AE36B}"/>
          </ac:spMkLst>
        </pc:spChg>
        <pc:spChg chg="mod">
          <ac:chgData name="Rene Veloso Salazar" userId="73dc50c8d22f1939" providerId="LiveId" clId="{2B59549F-F7DB-4C98-B22A-53693EB4D923}" dt="2025-09-26T14:29:23.902" v="3818" actId="20577"/>
          <ac:spMkLst>
            <pc:docMk/>
            <pc:sldMk cId="0" sldId="264"/>
            <ac:spMk id="34" creationId="{E8663153-1F42-50F2-A170-CA3732AAB7FC}"/>
          </ac:spMkLst>
        </pc:spChg>
        <pc:spChg chg="mod">
          <ac:chgData name="Rene Veloso Salazar" userId="73dc50c8d22f1939" providerId="LiveId" clId="{2B59549F-F7DB-4C98-B22A-53693EB4D923}" dt="2025-09-26T14:20:35.369" v="3685" actId="20577"/>
          <ac:spMkLst>
            <pc:docMk/>
            <pc:sldMk cId="0" sldId="264"/>
            <ac:spMk id="1692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2:43:19.565" v="2725" actId="478"/>
          <ac:spMkLst>
            <pc:docMk/>
            <pc:sldMk cId="0" sldId="264"/>
            <ac:spMk id="16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34.867" v="2704" actId="478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4.531" v="2716" actId="478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12.993" v="2720" actId="478"/>
          <ac:spMkLst>
            <pc:docMk/>
            <pc:sldMk cId="0" sldId="264"/>
            <ac:spMk id="1697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2:42:42.267" v="2706" actId="478"/>
          <ac:spMkLst>
            <pc:docMk/>
            <pc:sldMk cId="0" sldId="264"/>
            <ac:spMk id="16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7.621" v="2718" actId="478"/>
          <ac:spMkLst>
            <pc:docMk/>
            <pc:sldMk cId="0" sldId="264"/>
            <ac:spMk id="16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1.783" v="2714" actId="478"/>
          <ac:spMkLst>
            <pc:docMk/>
            <pc:sldMk cId="0" sldId="264"/>
            <ac:spMk id="170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34.867" v="2704" actId="478"/>
          <ac:spMkLst>
            <pc:docMk/>
            <pc:sldMk cId="0" sldId="264"/>
            <ac:spMk id="170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4" creationId="{00000000-0000-0000-0000-000000000000}"/>
          </ac:spMkLst>
        </pc:s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26" creationId="{B875E1D8-8D62-8F7C-87D4-90D40C7F1249}"/>
          </ac:grpSpMkLst>
        </pc:gr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29" creationId="{7470641A-984A-9D73-B9DB-62D9CD0D2DE5}"/>
          </ac:grpSpMkLst>
        </pc:gr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32" creationId="{D0867084-B03C-FBC4-F819-FBDA35B3C030}"/>
          </ac:grpSpMkLst>
        </pc:grpChg>
        <pc:graphicFrameChg chg="add mod modGraphic">
          <ac:chgData name="Rene Veloso Salazar" userId="73dc50c8d22f1939" providerId="LiveId" clId="{2B59549F-F7DB-4C98-B22A-53693EB4D923}" dt="2025-09-26T14:26:51.786" v="3801" actId="1035"/>
          <ac:graphicFrameMkLst>
            <pc:docMk/>
            <pc:sldMk cId="0" sldId="264"/>
            <ac:graphicFrameMk id="35" creationId="{3320F240-B41B-4C03-F8B4-CC61F4269439}"/>
          </ac:graphicFrameMkLst>
        </pc:graphicFrameChg>
      </pc:sldChg>
      <pc:sldChg chg="del">
        <pc:chgData name="Rene Veloso Salazar" userId="73dc50c8d22f1939" providerId="LiveId" clId="{2B59549F-F7DB-4C98-B22A-53693EB4D923}" dt="2025-09-26T13:47:35.836" v="3538" actId="47"/>
        <pc:sldMkLst>
          <pc:docMk/>
          <pc:sldMk cId="0" sldId="265"/>
        </pc:sldMkLst>
      </pc:sldChg>
      <pc:sldChg chg="del">
        <pc:chgData name="Rene Veloso Salazar" userId="73dc50c8d22f1939" providerId="LiveId" clId="{2B59549F-F7DB-4C98-B22A-53693EB4D923}" dt="2025-09-26T13:47:34.329" v="3537" actId="47"/>
        <pc:sldMkLst>
          <pc:docMk/>
          <pc:sldMk cId="0" sldId="266"/>
        </pc:sldMkLst>
      </pc:sldChg>
      <pc:sldChg chg="modSp mod ord">
        <pc:chgData name="Rene Veloso Salazar" userId="73dc50c8d22f1939" providerId="LiveId" clId="{2B59549F-F7DB-4C98-B22A-53693EB4D923}" dt="2025-09-26T20:14:16.717" v="4169" actId="20577"/>
        <pc:sldMkLst>
          <pc:docMk/>
          <pc:sldMk cId="0" sldId="267"/>
        </pc:sldMkLst>
        <pc:spChg chg="mod">
          <ac:chgData name="Rene Veloso Salazar" userId="73dc50c8d22f1939" providerId="LiveId" clId="{2B59549F-F7DB-4C98-B22A-53693EB4D923}" dt="2025-09-26T20:12:47.710" v="4145" actId="1035"/>
          <ac:spMkLst>
            <pc:docMk/>
            <pc:sldMk cId="0" sldId="267"/>
            <ac:spMk id="1853" creationId="{00000000-0000-0000-0000-000000000000}"/>
          </ac:spMkLst>
        </pc:spChg>
        <pc:graphicFrameChg chg="mod modGraphic">
          <ac:chgData name="Rene Veloso Salazar" userId="73dc50c8d22f1939" providerId="LiveId" clId="{2B59549F-F7DB-4C98-B22A-53693EB4D923}" dt="2025-09-26T20:14:16.717" v="4169" actId="20577"/>
          <ac:graphicFrameMkLst>
            <pc:docMk/>
            <pc:sldMk cId="0" sldId="267"/>
            <ac:graphicFrameMk id="1854" creationId="{00000000-0000-0000-0000-000000000000}"/>
          </ac:graphicFrameMkLst>
        </pc:graphicFrameChg>
      </pc:sldChg>
      <pc:sldChg chg="del">
        <pc:chgData name="Rene Veloso Salazar" userId="73dc50c8d22f1939" providerId="LiveId" clId="{2B59549F-F7DB-4C98-B22A-53693EB4D923}" dt="2025-09-26T13:47:33.838" v="3536" actId="47"/>
        <pc:sldMkLst>
          <pc:docMk/>
          <pc:sldMk cId="0" sldId="268"/>
        </pc:sldMkLst>
      </pc:sldChg>
      <pc:sldChg chg="del">
        <pc:chgData name="Rene Veloso Salazar" userId="73dc50c8d22f1939" providerId="LiveId" clId="{2B59549F-F7DB-4C98-B22A-53693EB4D923}" dt="2025-09-26T13:47:33.141" v="3535" actId="47"/>
        <pc:sldMkLst>
          <pc:docMk/>
          <pc:sldMk cId="0" sldId="269"/>
        </pc:sldMkLst>
      </pc:sldChg>
      <pc:sldChg chg="del">
        <pc:chgData name="Rene Veloso Salazar" userId="73dc50c8d22f1939" providerId="LiveId" clId="{2B59549F-F7DB-4C98-B22A-53693EB4D923}" dt="2025-09-26T13:47:31.908" v="3533" actId="47"/>
        <pc:sldMkLst>
          <pc:docMk/>
          <pc:sldMk cId="0" sldId="270"/>
        </pc:sldMkLst>
      </pc:sldChg>
      <pc:sldChg chg="del">
        <pc:chgData name="Rene Veloso Salazar" userId="73dc50c8d22f1939" providerId="LiveId" clId="{2B59549F-F7DB-4C98-B22A-53693EB4D923}" dt="2025-09-26T13:47:31.367" v="3532" actId="47"/>
        <pc:sldMkLst>
          <pc:docMk/>
          <pc:sldMk cId="0" sldId="271"/>
        </pc:sldMkLst>
      </pc:sldChg>
      <pc:sldChg chg="addSp delSp modSp mod ord">
        <pc:chgData name="Rene Veloso Salazar" userId="73dc50c8d22f1939" providerId="LiveId" clId="{2B59549F-F7DB-4C98-B22A-53693EB4D923}" dt="2025-09-26T14:25:38.927" v="3782" actId="12"/>
        <pc:sldMkLst>
          <pc:docMk/>
          <pc:sldMk cId="0" sldId="272"/>
        </pc:sldMkLst>
        <pc:spChg chg="add mod">
          <ac:chgData name="Rene Veloso Salazar" userId="73dc50c8d22f1939" providerId="LiveId" clId="{2B59549F-F7DB-4C98-B22A-53693EB4D923}" dt="2025-09-26T14:24:51.809" v="3755"/>
          <ac:spMkLst>
            <pc:docMk/>
            <pc:sldMk cId="0" sldId="272"/>
            <ac:spMk id="2" creationId="{24078F9E-54A4-B947-36D0-164E8A031E81}"/>
          </ac:spMkLst>
        </pc:spChg>
        <pc:spChg chg="add mod">
          <ac:chgData name="Rene Veloso Salazar" userId="73dc50c8d22f1939" providerId="LiveId" clId="{2B59549F-F7DB-4C98-B22A-53693EB4D923}" dt="2025-09-26T14:25:38.927" v="3782" actId="12"/>
          <ac:spMkLst>
            <pc:docMk/>
            <pc:sldMk cId="0" sldId="272"/>
            <ac:spMk id="3" creationId="{E7392904-0D86-2B47-3988-83E4B99C254C}"/>
          </ac:spMkLst>
        </pc:spChg>
        <pc:spChg chg="mod">
          <ac:chgData name="Rene Veloso Salazar" userId="73dc50c8d22f1939" providerId="LiveId" clId="{2B59549F-F7DB-4C98-B22A-53693EB4D923}" dt="2025-09-26T14:20:25.889" v="3681" actId="20577"/>
          <ac:spMkLst>
            <pc:docMk/>
            <pc:sldMk cId="0" sldId="272"/>
            <ac:spMk id="20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11.749" v="3430" actId="478"/>
          <ac:spMkLst>
            <pc:docMk/>
            <pc:sldMk cId="0" sldId="272"/>
            <ac:spMk id="20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14:21:35.292" v="3688" actId="478"/>
          <ac:spMkLst>
            <pc:docMk/>
            <pc:sldMk cId="0" sldId="272"/>
            <ac:spMk id="20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10.031" v="3429" actId="478"/>
          <ac:spMkLst>
            <pc:docMk/>
            <pc:sldMk cId="0" sldId="272"/>
            <ac:spMk id="201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6.536" v="3427" actId="478"/>
          <ac:spMkLst>
            <pc:docMk/>
            <pc:sldMk cId="0" sldId="272"/>
            <ac:spMk id="202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8.136" v="3428" actId="478"/>
          <ac:spMkLst>
            <pc:docMk/>
            <pc:sldMk cId="0" sldId="272"/>
            <ac:spMk id="202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0.444" v="3425" actId="478"/>
          <ac:spMkLst>
            <pc:docMk/>
            <pc:sldMk cId="0" sldId="272"/>
            <ac:spMk id="2026" creationId="{00000000-0000-0000-0000-000000000000}"/>
          </ac:spMkLst>
        </pc:spChg>
        <pc:picChg chg="del">
          <ac:chgData name="Rene Veloso Salazar" userId="73dc50c8d22f1939" providerId="LiveId" clId="{2B59549F-F7DB-4C98-B22A-53693EB4D923}" dt="2025-09-26T03:06:58.219" v="3424" actId="478"/>
          <ac:picMkLst>
            <pc:docMk/>
            <pc:sldMk cId="0" sldId="272"/>
            <ac:picMk id="2027" creationId="{00000000-0000-0000-0000-000000000000}"/>
          </ac:picMkLst>
        </pc:picChg>
      </pc:sldChg>
      <pc:sldChg chg="addSp delSp modSp mod ord delAnim modAnim">
        <pc:chgData name="Rene Veloso Salazar" userId="73dc50c8d22f1939" providerId="LiveId" clId="{2B59549F-F7DB-4C98-B22A-53693EB4D923}" dt="2025-09-26T00:45:26.005" v="2188" actId="20577"/>
        <pc:sldMkLst>
          <pc:docMk/>
          <pc:sldMk cId="0" sldId="273"/>
        </pc:sldMkLst>
        <pc:spChg chg="add del mod">
          <ac:chgData name="Rene Veloso Salazar" userId="73dc50c8d22f1939" providerId="LiveId" clId="{2B59549F-F7DB-4C98-B22A-53693EB4D923}" dt="2025-09-25T23:06:51.207" v="1048" actId="478"/>
          <ac:spMkLst>
            <pc:docMk/>
            <pc:sldMk cId="0" sldId="273"/>
            <ac:spMk id="5" creationId="{F22A34BE-4609-8A91-016D-5435C624B2F0}"/>
          </ac:spMkLst>
        </pc:spChg>
        <pc:spChg chg="add mod">
          <ac:chgData name="Rene Veloso Salazar" userId="73dc50c8d22f1939" providerId="LiveId" clId="{2B59549F-F7DB-4C98-B22A-53693EB4D923}" dt="2025-09-25T23:08:12.567" v="1098" actId="20577"/>
          <ac:spMkLst>
            <pc:docMk/>
            <pc:sldMk cId="0" sldId="273"/>
            <ac:spMk id="6" creationId="{E5C15110-7D67-3965-0CBF-8422557F2671}"/>
          </ac:spMkLst>
        </pc:spChg>
        <pc:spChg chg="add mod ord">
          <ac:chgData name="Rene Veloso Salazar" userId="73dc50c8d22f1939" providerId="LiveId" clId="{2B59549F-F7DB-4C98-B22A-53693EB4D923}" dt="2025-09-26T00:45:26.005" v="2188" actId="20577"/>
          <ac:spMkLst>
            <pc:docMk/>
            <pc:sldMk cId="0" sldId="273"/>
            <ac:spMk id="7" creationId="{44A9CD9A-C429-766A-B9D3-6F0004C35208}"/>
          </ac:spMkLst>
        </pc:spChg>
        <pc:spChg chg="add mod">
          <ac:chgData name="Rene Veloso Salazar" userId="73dc50c8d22f1939" providerId="LiveId" clId="{2B59549F-F7DB-4C98-B22A-53693EB4D923}" dt="2025-09-25T23:01:27" v="944" actId="164"/>
          <ac:spMkLst>
            <pc:docMk/>
            <pc:sldMk cId="0" sldId="273"/>
            <ac:spMk id="8" creationId="{3A0F881F-7DBB-3E52-0A5D-AD2669F55C5F}"/>
          </ac:spMkLst>
        </pc:spChg>
        <pc:spChg chg="add mod">
          <ac:chgData name="Rene Veloso Salazar" userId="73dc50c8d22f1939" providerId="LiveId" clId="{2B59549F-F7DB-4C98-B22A-53693EB4D923}" dt="2025-09-25T23:01:27" v="944" actId="164"/>
          <ac:spMkLst>
            <pc:docMk/>
            <pc:sldMk cId="0" sldId="273"/>
            <ac:spMk id="9" creationId="{85E27441-934F-C964-259C-0CCF33FF7559}"/>
          </ac:spMkLst>
        </pc:spChg>
        <pc:spChg chg="mod">
          <ac:chgData name="Rene Veloso Salazar" userId="73dc50c8d22f1939" providerId="LiveId" clId="{2B59549F-F7DB-4C98-B22A-53693EB4D923}" dt="2025-09-25T23:02:09.780" v="961"/>
          <ac:spMkLst>
            <pc:docMk/>
            <pc:sldMk cId="0" sldId="273"/>
            <ac:spMk id="12" creationId="{8A155A31-DF29-9F19-6C4F-1763BD351271}"/>
          </ac:spMkLst>
        </pc:spChg>
        <pc:spChg chg="mod">
          <ac:chgData name="Rene Veloso Salazar" userId="73dc50c8d22f1939" providerId="LiveId" clId="{2B59549F-F7DB-4C98-B22A-53693EB4D923}" dt="2025-09-25T23:02:09.780" v="961"/>
          <ac:spMkLst>
            <pc:docMk/>
            <pc:sldMk cId="0" sldId="273"/>
            <ac:spMk id="13" creationId="{3CE0F557-3BA1-D40B-1A3B-1B19E46C6289}"/>
          </ac:spMkLst>
        </pc:spChg>
        <pc:spChg chg="add mod">
          <ac:chgData name="Rene Veloso Salazar" userId="73dc50c8d22f1939" providerId="LiveId" clId="{2B59549F-F7DB-4C98-B22A-53693EB4D923}" dt="2025-09-25T23:04:32.258" v="1046" actId="20577"/>
          <ac:spMkLst>
            <pc:docMk/>
            <pc:sldMk cId="0" sldId="273"/>
            <ac:spMk id="14" creationId="{7C065689-1EE8-8451-3ABC-841FB426320D}"/>
          </ac:spMkLst>
        </pc:spChg>
        <pc:spChg chg="mod">
          <ac:chgData name="Rene Veloso Salazar" userId="73dc50c8d22f1939" providerId="LiveId" clId="{2B59549F-F7DB-4C98-B22A-53693EB4D923}" dt="2025-09-25T23:07:01.820" v="1050"/>
          <ac:spMkLst>
            <pc:docMk/>
            <pc:sldMk cId="0" sldId="273"/>
            <ac:spMk id="16" creationId="{E055D9F7-84C9-CEEA-223E-28C40F6AD1FA}"/>
          </ac:spMkLst>
        </pc:spChg>
        <pc:spChg chg="mod">
          <ac:chgData name="Rene Veloso Salazar" userId="73dc50c8d22f1939" providerId="LiveId" clId="{2B59549F-F7DB-4C98-B22A-53693EB4D923}" dt="2025-09-25T23:07:01.820" v="1050"/>
          <ac:spMkLst>
            <pc:docMk/>
            <pc:sldMk cId="0" sldId="273"/>
            <ac:spMk id="17" creationId="{2BE851C5-0986-B9C3-E533-9F4B654E267F}"/>
          </ac:spMkLst>
        </pc:spChg>
        <pc:spChg chg="mod">
          <ac:chgData name="Rene Veloso Salazar" userId="73dc50c8d22f1939" providerId="LiveId" clId="{2B59549F-F7DB-4C98-B22A-53693EB4D923}" dt="2025-09-25T22:54:11.048" v="836" actId="20577"/>
          <ac:spMkLst>
            <pc:docMk/>
            <pc:sldMk cId="0" sldId="273"/>
            <ac:spMk id="203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8.591" v="770" actId="478"/>
          <ac:spMkLst>
            <pc:docMk/>
            <pc:sldMk cId="0" sldId="273"/>
            <ac:spMk id="203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3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3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3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4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4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45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5T22:52:46.287" v="774" actId="478"/>
          <ac:spMkLst>
            <pc:docMk/>
            <pc:sldMk cId="0" sldId="273"/>
            <ac:spMk id="204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2.531" v="772" actId="478"/>
          <ac:spMkLst>
            <pc:docMk/>
            <pc:sldMk cId="0" sldId="273"/>
            <ac:spMk id="204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2.531" v="772" actId="478"/>
          <ac:spMkLst>
            <pc:docMk/>
            <pc:sldMk cId="0" sldId="273"/>
            <ac:spMk id="205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2.531" v="772" actId="478"/>
          <ac:spMkLst>
            <pc:docMk/>
            <pc:sldMk cId="0" sldId="273"/>
            <ac:spMk id="205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4.784" v="773" actId="478"/>
          <ac:spMkLst>
            <pc:docMk/>
            <pc:sldMk cId="0" sldId="273"/>
            <ac:spMk id="2055" creationId="{00000000-0000-0000-0000-000000000000}"/>
          </ac:spMkLst>
        </pc:spChg>
        <pc:grpChg chg="add mod">
          <ac:chgData name="Rene Veloso Salazar" userId="73dc50c8d22f1939" providerId="LiveId" clId="{2B59549F-F7DB-4C98-B22A-53693EB4D923}" dt="2025-09-25T23:06:57.714" v="1049" actId="1076"/>
          <ac:grpSpMkLst>
            <pc:docMk/>
            <pc:sldMk cId="0" sldId="273"/>
            <ac:grpSpMk id="10" creationId="{227C8551-EAF3-409A-C676-9B4219B05037}"/>
          </ac:grpSpMkLst>
        </pc:grpChg>
        <pc:grpChg chg="add mod">
          <ac:chgData name="Rene Veloso Salazar" userId="73dc50c8d22f1939" providerId="LiveId" clId="{2B59549F-F7DB-4C98-B22A-53693EB4D923}" dt="2025-09-25T23:02:11.635" v="962" actId="1076"/>
          <ac:grpSpMkLst>
            <pc:docMk/>
            <pc:sldMk cId="0" sldId="273"/>
            <ac:grpSpMk id="11" creationId="{A704848E-7AB3-5608-26B4-9A4D9EA66757}"/>
          </ac:grpSpMkLst>
        </pc:grpChg>
        <pc:grpChg chg="add mod">
          <ac:chgData name="Rene Veloso Salazar" userId="73dc50c8d22f1939" providerId="LiveId" clId="{2B59549F-F7DB-4C98-B22A-53693EB4D923}" dt="2025-09-25T23:07:06.277" v="1051" actId="1076"/>
          <ac:grpSpMkLst>
            <pc:docMk/>
            <pc:sldMk cId="0" sldId="273"/>
            <ac:grpSpMk id="15" creationId="{CECF758A-6352-15E3-D849-DBCE4FE83183}"/>
          </ac:grpSpMkLst>
        </pc:grpChg>
        <pc:grpChg chg="del">
          <ac:chgData name="Rene Veloso Salazar" userId="73dc50c8d22f1939" providerId="LiveId" clId="{2B59549F-F7DB-4C98-B22A-53693EB4D923}" dt="2025-09-25T22:52:36.928" v="769" actId="478"/>
          <ac:grpSpMkLst>
            <pc:docMk/>
            <pc:sldMk cId="0" sldId="273"/>
            <ac:grpSpMk id="2056" creationId="{00000000-0000-0000-0000-000000000000}"/>
          </ac:grpSpMkLst>
        </pc:grpChg>
        <pc:picChg chg="add mod">
          <ac:chgData name="Rene Veloso Salazar" userId="73dc50c8d22f1939" providerId="LiveId" clId="{2B59549F-F7DB-4C98-B22A-53693EB4D923}" dt="2025-09-25T23:08:00.931" v="1063" actId="1076"/>
          <ac:picMkLst>
            <pc:docMk/>
            <pc:sldMk cId="0" sldId="273"/>
            <ac:picMk id="2" creationId="{451781B3-4C0A-C233-6A9E-CF29938D835D}"/>
          </ac:picMkLst>
        </pc:picChg>
        <pc:picChg chg="add mod">
          <ac:chgData name="Rene Veloso Salazar" userId="73dc50c8d22f1939" providerId="LiveId" clId="{2B59549F-F7DB-4C98-B22A-53693EB4D923}" dt="2025-09-25T23:06:45.838" v="1047" actId="1076"/>
          <ac:picMkLst>
            <pc:docMk/>
            <pc:sldMk cId="0" sldId="273"/>
            <ac:picMk id="3" creationId="{936A593C-4990-8059-502B-E714E9B02087}"/>
          </ac:picMkLst>
        </pc:picChg>
        <pc:picChg chg="add mod ord">
          <ac:chgData name="Rene Veloso Salazar" userId="73dc50c8d22f1939" providerId="LiveId" clId="{2B59549F-F7DB-4C98-B22A-53693EB4D923}" dt="2025-09-25T23:06:57.714" v="1049" actId="1076"/>
          <ac:picMkLst>
            <pc:docMk/>
            <pc:sldMk cId="0" sldId="273"/>
            <ac:picMk id="4" creationId="{668649CC-A3D9-1F8D-41C0-B126B6F29927}"/>
          </ac:picMkLst>
        </pc:picChg>
        <pc:cxnChg chg="del mod">
          <ac:chgData name="Rene Veloso Salazar" userId="73dc50c8d22f1939" providerId="LiveId" clId="{2B59549F-F7DB-4C98-B22A-53693EB4D923}" dt="2025-09-25T22:52:36.928" v="769" actId="478"/>
          <ac:cxnSpMkLst>
            <pc:docMk/>
            <pc:sldMk cId="0" sldId="273"/>
            <ac:cxnSpMk id="2036" creationId="{00000000-0000-0000-0000-000000000000}"/>
          </ac:cxnSpMkLst>
        </pc:cxnChg>
        <pc:cxnChg chg="del mod">
          <ac:chgData name="Rene Veloso Salazar" userId="73dc50c8d22f1939" providerId="LiveId" clId="{2B59549F-F7DB-4C98-B22A-53693EB4D923}" dt="2025-09-25T22:52:36.928" v="769" actId="478"/>
          <ac:cxnSpMkLst>
            <pc:docMk/>
            <pc:sldMk cId="0" sldId="273"/>
            <ac:cxnSpMk id="2052" creationId="{00000000-0000-0000-0000-000000000000}"/>
          </ac:cxnSpMkLst>
        </pc:cxnChg>
        <pc:cxnChg chg="del mod">
          <ac:chgData name="Rene Veloso Salazar" userId="73dc50c8d22f1939" providerId="LiveId" clId="{2B59549F-F7DB-4C98-B22A-53693EB4D923}" dt="2025-09-25T22:52:36.928" v="769" actId="478"/>
          <ac:cxnSpMkLst>
            <pc:docMk/>
            <pc:sldMk cId="0" sldId="273"/>
            <ac:cxnSpMk id="2054" creationId="{00000000-0000-0000-0000-000000000000}"/>
          </ac:cxnSpMkLst>
        </pc:cxnChg>
      </pc:sldChg>
      <pc:sldChg chg="del">
        <pc:chgData name="Rene Veloso Salazar" userId="73dc50c8d22f1939" providerId="LiveId" clId="{2B59549F-F7DB-4C98-B22A-53693EB4D923}" dt="2025-09-26T13:47:30.605" v="3531" actId="47"/>
        <pc:sldMkLst>
          <pc:docMk/>
          <pc:sldMk cId="0" sldId="274"/>
        </pc:sldMkLst>
      </pc:sldChg>
      <pc:sldChg chg="addSp delSp modSp mod ord">
        <pc:chgData name="Rene Veloso Salazar" userId="73dc50c8d22f1939" providerId="LiveId" clId="{2B59549F-F7DB-4C98-B22A-53693EB4D923}" dt="2025-09-26T03:10:16.973" v="3526" actId="1076"/>
        <pc:sldMkLst>
          <pc:docMk/>
          <pc:sldMk cId="0" sldId="275"/>
        </pc:sldMkLst>
        <pc:spChg chg="add del mod">
          <ac:chgData name="Rene Veloso Salazar" userId="73dc50c8d22f1939" providerId="LiveId" clId="{2B59549F-F7DB-4C98-B22A-53693EB4D923}" dt="2025-09-26T03:08:34.242" v="3500" actId="478"/>
          <ac:spMkLst>
            <pc:docMk/>
            <pc:sldMk cId="0" sldId="275"/>
            <ac:spMk id="3" creationId="{CFC3CFA6-13CA-A050-837D-3DB7342A7650}"/>
          </ac:spMkLst>
        </pc:spChg>
        <pc:spChg chg="add mod">
          <ac:chgData name="Rene Veloso Salazar" userId="73dc50c8d22f1939" providerId="LiveId" clId="{2B59549F-F7DB-4C98-B22A-53693EB4D923}" dt="2025-09-26T03:10:16.973" v="3526" actId="1076"/>
          <ac:spMkLst>
            <pc:docMk/>
            <pc:sldMk cId="0" sldId="275"/>
            <ac:spMk id="4" creationId="{388A729A-B1B5-922A-41FC-5199564083C5}"/>
          </ac:spMkLst>
        </pc:spChg>
        <pc:spChg chg="mod">
          <ac:chgData name="Rene Veloso Salazar" userId="73dc50c8d22f1939" providerId="LiveId" clId="{2B59549F-F7DB-4C98-B22A-53693EB4D923}" dt="2025-09-26T03:09:12.806" v="3507" actId="1076"/>
          <ac:spMkLst>
            <pc:docMk/>
            <pc:sldMk cId="0" sldId="275"/>
            <ac:spMk id="21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8:32.478" v="3499" actId="478"/>
          <ac:spMkLst>
            <pc:docMk/>
            <pc:sldMk cId="0" sldId="275"/>
            <ac:spMk id="21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8:37.574" v="3501" actId="478"/>
          <ac:spMkLst>
            <pc:docMk/>
            <pc:sldMk cId="0" sldId="275"/>
            <ac:spMk id="212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6T03:08:40.186" v="3502" actId="478"/>
          <ac:grpSpMkLst>
            <pc:docMk/>
            <pc:sldMk cId="0" sldId="275"/>
            <ac:grpSpMk id="2293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6T03:08:41.578" v="3503" actId="478"/>
          <ac:grpSpMkLst>
            <pc:docMk/>
            <pc:sldMk cId="0" sldId="275"/>
            <ac:grpSpMk id="2298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6T03:08:43.486" v="3504" actId="478"/>
          <ac:grpSpMkLst>
            <pc:docMk/>
            <pc:sldMk cId="0" sldId="275"/>
            <ac:grpSpMk id="2303" creationId="{00000000-0000-0000-0000-000000000000}"/>
          </ac:grpSpMkLst>
        </pc:grpChg>
      </pc:sldChg>
      <pc:sldChg chg="del">
        <pc:chgData name="Rene Veloso Salazar" userId="73dc50c8d22f1939" providerId="LiveId" clId="{2B59549F-F7DB-4C98-B22A-53693EB4D923}" dt="2025-09-26T13:47:28.928" v="3528" actId="47"/>
        <pc:sldMkLst>
          <pc:docMk/>
          <pc:sldMk cId="0" sldId="276"/>
        </pc:sldMkLst>
      </pc:sldChg>
      <pc:sldChg chg="del">
        <pc:chgData name="Rene Veloso Salazar" userId="73dc50c8d22f1939" providerId="LiveId" clId="{2B59549F-F7DB-4C98-B22A-53693EB4D923}" dt="2025-09-26T13:47:27.736" v="3527" actId="47"/>
        <pc:sldMkLst>
          <pc:docMk/>
          <pc:sldMk cId="0" sldId="277"/>
        </pc:sldMkLst>
      </pc:sldChg>
      <pc:sldChg chg="del">
        <pc:chgData name="Rene Veloso Salazar" userId="73dc50c8d22f1939" providerId="LiveId" clId="{2B59549F-F7DB-4C98-B22A-53693EB4D923}" dt="2025-09-26T02:06:23.372" v="2663" actId="47"/>
        <pc:sldMkLst>
          <pc:docMk/>
          <pc:sldMk cId="0" sldId="278"/>
        </pc:sldMkLst>
      </pc:sldChg>
      <pc:sldChg chg="del">
        <pc:chgData name="Rene Veloso Salazar" userId="73dc50c8d22f1939" providerId="LiveId" clId="{2B59549F-F7DB-4C98-B22A-53693EB4D923}" dt="2025-09-26T02:06:21.552" v="2662" actId="47"/>
        <pc:sldMkLst>
          <pc:docMk/>
          <pc:sldMk cId="0" sldId="279"/>
        </pc:sldMkLst>
      </pc:sldChg>
      <pc:sldChg chg="del">
        <pc:chgData name="Rene Veloso Salazar" userId="73dc50c8d22f1939" providerId="LiveId" clId="{2B59549F-F7DB-4C98-B22A-53693EB4D923}" dt="2025-09-26T02:06:20.178" v="2661" actId="47"/>
        <pc:sldMkLst>
          <pc:docMk/>
          <pc:sldMk cId="0" sldId="280"/>
        </pc:sldMkLst>
      </pc:sldChg>
      <pc:sldChg chg="del">
        <pc:chgData name="Rene Veloso Salazar" userId="73dc50c8d22f1939" providerId="LiveId" clId="{2B59549F-F7DB-4C98-B22A-53693EB4D923}" dt="2025-09-26T02:06:19.181" v="2660" actId="47"/>
        <pc:sldMkLst>
          <pc:docMk/>
          <pc:sldMk cId="0" sldId="281"/>
        </pc:sldMkLst>
      </pc:sldChg>
      <pc:sldChg chg="del">
        <pc:chgData name="Rene Veloso Salazar" userId="73dc50c8d22f1939" providerId="LiveId" clId="{2B59549F-F7DB-4C98-B22A-53693EB4D923}" dt="2025-09-26T02:06:16.028" v="2659" actId="47"/>
        <pc:sldMkLst>
          <pc:docMk/>
          <pc:sldMk cId="0" sldId="282"/>
        </pc:sldMkLst>
      </pc:sldChg>
      <pc:sldChg chg="del">
        <pc:chgData name="Rene Veloso Salazar" userId="73dc50c8d22f1939" providerId="LiveId" clId="{2B59549F-F7DB-4C98-B22A-53693EB4D923}" dt="2025-09-26T02:06:15.466" v="2658" actId="47"/>
        <pc:sldMkLst>
          <pc:docMk/>
          <pc:sldMk cId="0" sldId="283"/>
        </pc:sldMkLst>
      </pc:sldChg>
      <pc:sldChg chg="del">
        <pc:chgData name="Rene Veloso Salazar" userId="73dc50c8d22f1939" providerId="LiveId" clId="{2B59549F-F7DB-4C98-B22A-53693EB4D923}" dt="2025-09-26T02:06:15.020" v="2657" actId="47"/>
        <pc:sldMkLst>
          <pc:docMk/>
          <pc:sldMk cId="0" sldId="284"/>
        </pc:sldMkLst>
      </pc:sldChg>
      <pc:sldChg chg="del">
        <pc:chgData name="Rene Veloso Salazar" userId="73dc50c8d22f1939" providerId="LiveId" clId="{2B59549F-F7DB-4C98-B22A-53693EB4D923}" dt="2025-09-26T02:06:14.694" v="2656" actId="47"/>
        <pc:sldMkLst>
          <pc:docMk/>
          <pc:sldMk cId="0" sldId="285"/>
        </pc:sldMkLst>
      </pc:sldChg>
      <pc:sldChg chg="del">
        <pc:chgData name="Rene Veloso Salazar" userId="73dc50c8d22f1939" providerId="LiveId" clId="{2B59549F-F7DB-4C98-B22A-53693EB4D923}" dt="2025-09-26T02:06:14.635" v="2655" actId="47"/>
        <pc:sldMkLst>
          <pc:docMk/>
          <pc:sldMk cId="0" sldId="286"/>
        </pc:sldMkLst>
      </pc:sldChg>
      <pc:sldChg chg="del">
        <pc:chgData name="Rene Veloso Salazar" userId="73dc50c8d22f1939" providerId="LiveId" clId="{2B59549F-F7DB-4C98-B22A-53693EB4D923}" dt="2025-09-26T02:06:14.564" v="2654" actId="47"/>
        <pc:sldMkLst>
          <pc:docMk/>
          <pc:sldMk cId="0" sldId="287"/>
        </pc:sldMkLst>
      </pc:sldChg>
      <pc:sldChg chg="del">
        <pc:chgData name="Rene Veloso Salazar" userId="73dc50c8d22f1939" providerId="LiveId" clId="{2B59549F-F7DB-4C98-B22A-53693EB4D923}" dt="2025-09-26T02:06:14.502" v="2653" actId="47"/>
        <pc:sldMkLst>
          <pc:docMk/>
          <pc:sldMk cId="0" sldId="288"/>
        </pc:sldMkLst>
      </pc:sldChg>
      <pc:sldChg chg="del">
        <pc:chgData name="Rene Veloso Salazar" userId="73dc50c8d22f1939" providerId="LiveId" clId="{2B59549F-F7DB-4C98-B22A-53693EB4D923}" dt="2025-09-26T02:06:14.413" v="2652" actId="47"/>
        <pc:sldMkLst>
          <pc:docMk/>
          <pc:sldMk cId="0" sldId="289"/>
        </pc:sldMkLst>
      </pc:sldChg>
      <pc:sldChg chg="del">
        <pc:chgData name="Rene Veloso Salazar" userId="73dc50c8d22f1939" providerId="LiveId" clId="{2B59549F-F7DB-4C98-B22A-53693EB4D923}" dt="2025-09-26T02:06:14.256" v="2651" actId="47"/>
        <pc:sldMkLst>
          <pc:docMk/>
          <pc:sldMk cId="0" sldId="290"/>
        </pc:sldMkLst>
      </pc:sldChg>
      <pc:sldChg chg="del">
        <pc:chgData name="Rene Veloso Salazar" userId="73dc50c8d22f1939" providerId="LiveId" clId="{2B59549F-F7DB-4C98-B22A-53693EB4D923}" dt="2025-09-26T02:06:14.001" v="2650" actId="47"/>
        <pc:sldMkLst>
          <pc:docMk/>
          <pc:sldMk cId="0" sldId="291"/>
        </pc:sldMkLst>
      </pc:sldChg>
      <pc:sldChg chg="del">
        <pc:chgData name="Rene Veloso Salazar" userId="73dc50c8d22f1939" providerId="LiveId" clId="{2B59549F-F7DB-4C98-B22A-53693EB4D923}" dt="2025-09-26T02:06:13.708" v="2649" actId="47"/>
        <pc:sldMkLst>
          <pc:docMk/>
          <pc:sldMk cId="0" sldId="292"/>
        </pc:sldMkLst>
      </pc:sldChg>
      <pc:sldChg chg="del">
        <pc:chgData name="Rene Veloso Salazar" userId="73dc50c8d22f1939" providerId="LiveId" clId="{2B59549F-F7DB-4C98-B22A-53693EB4D923}" dt="2025-09-26T02:06:13.444" v="2648" actId="47"/>
        <pc:sldMkLst>
          <pc:docMk/>
          <pc:sldMk cId="0" sldId="293"/>
        </pc:sldMkLst>
      </pc:sldChg>
      <pc:sldChg chg="del">
        <pc:chgData name="Rene Veloso Salazar" userId="73dc50c8d22f1939" providerId="LiveId" clId="{2B59549F-F7DB-4C98-B22A-53693EB4D923}" dt="2025-09-26T02:06:13.093" v="2647" actId="47"/>
        <pc:sldMkLst>
          <pc:docMk/>
          <pc:sldMk cId="0" sldId="294"/>
        </pc:sldMkLst>
      </pc:sldChg>
      <pc:sldChg chg="del">
        <pc:chgData name="Rene Veloso Salazar" userId="73dc50c8d22f1939" providerId="LiveId" clId="{2B59549F-F7DB-4C98-B22A-53693EB4D923}" dt="2025-09-26T02:06:12.658" v="2646" actId="47"/>
        <pc:sldMkLst>
          <pc:docMk/>
          <pc:sldMk cId="0" sldId="295"/>
        </pc:sldMkLst>
      </pc:sldChg>
      <pc:sldChg chg="addSp delSp modSp add del mod ord">
        <pc:chgData name="Rene Veloso Salazar" userId="73dc50c8d22f1939" providerId="LiveId" clId="{2B59549F-F7DB-4C98-B22A-53693EB4D923}" dt="2025-09-26T13:47:29.513" v="3529" actId="47"/>
        <pc:sldMkLst>
          <pc:docMk/>
          <pc:sldMk cId="1228412417" sldId="296"/>
        </pc:sldMkLst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" creationId="{96BE7819-DD3F-E912-6C08-581F86C9BBEE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2" creationId="{85BD5C44-DC38-4A5C-81B5-EE8163CF3CB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38" creationId="{185D69C0-5906-1264-55A2-041C5E6122E2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39" creationId="{F4E18312-79F6-8F75-A25F-A3007CB2F74F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0" creationId="{A274BC97-8FC5-A811-DAED-FF11E4C33AF3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9" creationId="{37027EC9-D36C-1B5B-33F5-23D5831E70C9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4" creationId="{655D1BCA-DEC6-09C3-723B-E9163498E1F7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5" creationId="{CF69484B-6315-F630-4225-9760D197FB43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6" creationId="{B23F5B53-4EA8-975D-92DB-EFA613B97AF7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7" creationId="{CDC1FBE1-5AC7-0525-5584-6E806500DA4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33" creationId="{7AD82B29-4CA0-52E9-EF09-76C21F24D22A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45" creationId="{53A57FCF-85F1-9BF6-5F23-4799A4CF8D2D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46" creationId="{DF88CD95-57E0-5FF5-BBED-119866EDEDF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58" creationId="{205B5BC6-E736-476D-C729-740F19DB7FC5}"/>
          </ac:spMkLst>
        </pc:spChg>
        <pc:grpChg chg="del mod">
          <ac:chgData name="Rene Veloso Salazar" userId="73dc50c8d22f1939" providerId="LiveId" clId="{2B59549F-F7DB-4C98-B22A-53693EB4D923}" dt="2025-09-26T02:02:13.266" v="2628" actId="478"/>
          <ac:grpSpMkLst>
            <pc:docMk/>
            <pc:sldMk cId="1228412417" sldId="296"/>
            <ac:grpSpMk id="2" creationId="{33A9F7C9-6D6F-8C25-771D-CA870E8BA520}"/>
          </ac:grpSpMkLst>
        </pc:grpChg>
      </pc:sldChg>
      <pc:sldChg chg="add del">
        <pc:chgData name="Rene Veloso Salazar" userId="73dc50c8d22f1939" providerId="LiveId" clId="{2B59549F-F7DB-4C98-B22A-53693EB4D923}" dt="2025-09-26T02:00:23.957" v="2627" actId="47"/>
        <pc:sldMkLst>
          <pc:docMk/>
          <pc:sldMk cId="803805491" sldId="297"/>
        </pc:sldMkLst>
      </pc:sldChg>
      <pc:sldChg chg="addSp delSp modSp add mod">
        <pc:chgData name="Rene Veloso Salazar" userId="73dc50c8d22f1939" providerId="LiveId" clId="{2B59549F-F7DB-4C98-B22A-53693EB4D923}" dt="2025-09-26T14:45:26.962" v="3934" actId="1076"/>
        <pc:sldMkLst>
          <pc:docMk/>
          <pc:sldMk cId="2010081359" sldId="297"/>
        </pc:sldMkLst>
        <pc:spChg chg="add mod">
          <ac:chgData name="Rene Veloso Salazar" userId="73dc50c8d22f1939" providerId="LiveId" clId="{2B59549F-F7DB-4C98-B22A-53693EB4D923}" dt="2025-09-26T14:44:32.972" v="3923" actId="208"/>
          <ac:spMkLst>
            <pc:docMk/>
            <pc:sldMk cId="2010081359" sldId="297"/>
            <ac:spMk id="3" creationId="{A94D8C83-67CF-2F02-F961-421FEE5555B6}"/>
          </ac:spMkLst>
        </pc:spChg>
        <pc:spChg chg="add mod">
          <ac:chgData name="Rene Veloso Salazar" userId="73dc50c8d22f1939" providerId="LiveId" clId="{2B59549F-F7DB-4C98-B22A-53693EB4D923}" dt="2025-09-26T14:45:26.962" v="3934" actId="1076"/>
          <ac:spMkLst>
            <pc:docMk/>
            <pc:sldMk cId="2010081359" sldId="297"/>
            <ac:spMk id="4" creationId="{D12EB4EA-2D5B-7154-8225-6DD57C14D89F}"/>
          </ac:spMkLst>
        </pc:spChg>
        <pc:spChg chg="mod">
          <ac:chgData name="Rene Veloso Salazar" userId="73dc50c8d22f1939" providerId="LiveId" clId="{2B59549F-F7DB-4C98-B22A-53693EB4D923}" dt="2025-09-26T03:08:10.744" v="3483" actId="20577"/>
          <ac:spMkLst>
            <pc:docMk/>
            <pc:sldMk cId="2010081359" sldId="297"/>
            <ac:spMk id="2007" creationId="{713DF37F-652C-FFA0-E369-FE3CA79A2234}"/>
          </ac:spMkLst>
        </pc:spChg>
        <pc:spChg chg="add del">
          <ac:chgData name="Rene Veloso Salazar" userId="73dc50c8d22f1939" providerId="LiveId" clId="{2B59549F-F7DB-4C98-B22A-53693EB4D923}" dt="2025-09-26T14:40:07.990" v="3852" actId="478"/>
          <ac:spMkLst>
            <pc:docMk/>
            <pc:sldMk cId="2010081359" sldId="297"/>
            <ac:spMk id="2010" creationId="{C7667F4D-5E74-ACF8-6F12-A64C0B44F0C5}"/>
          </ac:spMkLst>
        </pc:spChg>
        <pc:graphicFrameChg chg="add del mod modGraphic">
          <ac:chgData name="Rene Veloso Salazar" userId="73dc50c8d22f1939" providerId="LiveId" clId="{2B59549F-F7DB-4C98-B22A-53693EB4D923}" dt="2025-09-26T14:41:07.269" v="3872" actId="478"/>
          <ac:graphicFrameMkLst>
            <pc:docMk/>
            <pc:sldMk cId="2010081359" sldId="297"/>
            <ac:graphicFrameMk id="2" creationId="{F9288C70-0C4A-6035-780B-1E1F3AC99707}"/>
          </ac:graphicFrameMkLst>
        </pc:graphicFrameChg>
      </pc:sldChg>
      <pc:sldMasterChg chg="delSldLayout">
        <pc:chgData name="Rene Veloso Salazar" userId="73dc50c8d22f1939" providerId="LiveId" clId="{2B59549F-F7DB-4C98-B22A-53693EB4D923}" dt="2025-09-26T13:47:35.836" v="3538" actId="47"/>
        <pc:sldMasterMkLst>
          <pc:docMk/>
          <pc:sldMasterMk cId="0" sldId="2147483669"/>
        </pc:sldMasterMkLst>
        <pc:sldLayoutChg chg="del">
          <pc:chgData name="Rene Veloso Salazar" userId="73dc50c8d22f1939" providerId="LiveId" clId="{2B59549F-F7DB-4C98-B22A-53693EB4D923}" dt="2025-09-26T13:47:30.208" v="3530" actId="47"/>
          <pc:sldLayoutMkLst>
            <pc:docMk/>
            <pc:sldMasterMk cId="0" sldId="2147483669"/>
            <pc:sldLayoutMk cId="0" sldId="2147483649"/>
          </pc:sldLayoutMkLst>
        </pc:sldLayoutChg>
        <pc:sldLayoutChg chg="del">
          <pc:chgData name="Rene Veloso Salazar" userId="73dc50c8d22f1939" providerId="LiveId" clId="{2B59549F-F7DB-4C98-B22A-53693EB4D923}" dt="2025-09-25T22:39:40.433" v="446" actId="47"/>
          <pc:sldLayoutMkLst>
            <pc:docMk/>
            <pc:sldMasterMk cId="0" sldId="2147483669"/>
            <pc:sldLayoutMk cId="0" sldId="2147483650"/>
          </pc:sldLayoutMkLst>
        </pc:sldLayoutChg>
        <pc:sldLayoutChg chg="del">
          <pc:chgData name="Rene Veloso Salazar" userId="73dc50c8d22f1939" providerId="LiveId" clId="{2B59549F-F7DB-4C98-B22A-53693EB4D923}" dt="2025-09-26T13:47:32.441" v="3534" actId="47"/>
          <pc:sldLayoutMkLst>
            <pc:docMk/>
            <pc:sldMasterMk cId="0" sldId="2147483669"/>
            <pc:sldLayoutMk cId="0" sldId="2147483653"/>
          </pc:sldLayoutMkLst>
        </pc:sldLayoutChg>
        <pc:sldLayoutChg chg="del">
          <pc:chgData name="Rene Veloso Salazar" userId="73dc50c8d22f1939" providerId="LiveId" clId="{2B59549F-F7DB-4C98-B22A-53693EB4D923}" dt="2025-09-26T13:47:35.836" v="3538" actId="47"/>
          <pc:sldLayoutMkLst>
            <pc:docMk/>
            <pc:sldMasterMk cId="0" sldId="2147483669"/>
            <pc:sldLayoutMk cId="0" sldId="2147483657"/>
          </pc:sldLayoutMkLst>
        </pc:sldLayoutChg>
        <pc:sldLayoutChg chg="del">
          <pc:chgData name="Rene Veloso Salazar" userId="73dc50c8d22f1939" providerId="LiveId" clId="{2B59549F-F7DB-4C98-B22A-53693EB4D923}" dt="2025-09-26T13:47:33.838" v="3536" actId="47"/>
          <pc:sldLayoutMkLst>
            <pc:docMk/>
            <pc:sldMasterMk cId="0" sldId="2147483669"/>
            <pc:sldLayoutMk cId="0" sldId="2147483660"/>
          </pc:sldLayoutMkLst>
        </pc:sldLayoutChg>
      </pc:sldMasterChg>
      <pc:sldMasterChg chg="del delSldLayout">
        <pc:chgData name="Rene Veloso Salazar" userId="73dc50c8d22f1939" providerId="LiveId" clId="{2B59549F-F7DB-4C98-B22A-53693EB4D923}" dt="2025-09-26T02:06:23.372" v="2663" actId="47"/>
        <pc:sldMasterMkLst>
          <pc:docMk/>
          <pc:sldMasterMk cId="0" sldId="2147483670"/>
        </pc:sldMasterMkLst>
        <pc:sldLayoutChg chg="del">
          <pc:chgData name="Rene Veloso Salazar" userId="73dc50c8d22f1939" providerId="LiveId" clId="{2B59549F-F7DB-4C98-B22A-53693EB4D923}" dt="2025-09-26T02:06:15.466" v="2658" actId="47"/>
          <pc:sldLayoutMkLst>
            <pc:docMk/>
            <pc:sldMasterMk cId="0" sldId="2147483670"/>
            <pc:sldLayoutMk cId="0" sldId="2147483667"/>
          </pc:sldLayoutMkLst>
        </pc:sldLayoutChg>
        <pc:sldLayoutChg chg="del">
          <pc:chgData name="Rene Veloso Salazar" userId="73dc50c8d22f1939" providerId="LiveId" clId="{2B59549F-F7DB-4C98-B22A-53693EB4D923}" dt="2025-09-26T02:06:23.372" v="2663" actId="47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F9904A5C-DBAE-19AD-5E08-6FFA1A38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>
            <a:extLst>
              <a:ext uri="{FF2B5EF4-FFF2-40B4-BE49-F238E27FC236}">
                <a16:creationId xmlns:a16="http://schemas.microsoft.com/office/drawing/2014/main" id="{7167E0B0-D811-C276-8545-45E78F4C3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>
            <a:extLst>
              <a:ext uri="{FF2B5EF4-FFF2-40B4-BE49-F238E27FC236}">
                <a16:creationId xmlns:a16="http://schemas.microsoft.com/office/drawing/2014/main" id="{6828B6D3-D844-A931-A343-03BAB25D9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07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587625" y="770606"/>
            <a:ext cx="8043914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Definición Proyecto APT</a:t>
            </a:r>
            <a:br>
              <a:rPr lang="en" sz="4600" dirty="0"/>
            </a:br>
            <a:r>
              <a:rPr lang="en" sz="3700" b="0" dirty="0"/>
              <a:t>Sistema de Gestión Food Truck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b="1" dirty="0"/>
              <a:t>CAPSTONE - FASE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6223813" y="2632235"/>
            <a:ext cx="2352455" cy="1830466"/>
            <a:chOff x="5148240" y="1496428"/>
            <a:chExt cx="3374953" cy="239358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5971478" y="2637053"/>
              <a:ext cx="167570" cy="140722"/>
            </a:xfrm>
            <a:custGeom>
              <a:avLst/>
              <a:gdLst/>
              <a:ahLst/>
              <a:cxnLst/>
              <a:rect l="l" t="t" r="r" b="b"/>
              <a:pathLst>
                <a:path w="2840" h="2385" extrusionOk="0">
                  <a:moveTo>
                    <a:pt x="75" y="1"/>
                  </a:moveTo>
                  <a:cubicBezTo>
                    <a:pt x="38" y="1"/>
                    <a:pt x="1" y="38"/>
                    <a:pt x="1" y="84"/>
                  </a:cubicBezTo>
                  <a:lnTo>
                    <a:pt x="1" y="2301"/>
                  </a:lnTo>
                  <a:cubicBezTo>
                    <a:pt x="1" y="2348"/>
                    <a:pt x="29" y="2385"/>
                    <a:pt x="75" y="2385"/>
                  </a:cubicBezTo>
                  <a:lnTo>
                    <a:pt x="2765" y="2385"/>
                  </a:lnTo>
                  <a:cubicBezTo>
                    <a:pt x="2802" y="2385"/>
                    <a:pt x="2839" y="2348"/>
                    <a:pt x="2839" y="2301"/>
                  </a:cubicBezTo>
                  <a:lnTo>
                    <a:pt x="2839" y="84"/>
                  </a:lnTo>
                  <a:cubicBezTo>
                    <a:pt x="2839" y="38"/>
                    <a:pt x="2802" y="1"/>
                    <a:pt x="2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BF5E7802-6179-1FF0-0B57-8E5CB8635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0">
            <a:extLst>
              <a:ext uri="{FF2B5EF4-FFF2-40B4-BE49-F238E27FC236}">
                <a16:creationId xmlns:a16="http://schemas.microsoft.com/office/drawing/2014/main" id="{713DF37F-652C-FFA0-E369-FE3CA79A2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 Factibilidad y Conclusión</a:t>
            </a:r>
            <a:endParaRPr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94D8C83-67CF-2F02-F961-421FEE5555B6}"/>
              </a:ext>
            </a:extLst>
          </p:cNvPr>
          <p:cNvSpPr/>
          <p:nvPr/>
        </p:nvSpPr>
        <p:spPr>
          <a:xfrm>
            <a:off x="1238241" y="1263744"/>
            <a:ext cx="6383434" cy="1685447"/>
          </a:xfrm>
          <a:prstGeom prst="roundRect">
            <a:avLst/>
          </a:prstGeom>
          <a:solidFill>
            <a:srgbClr val="6781EF"/>
          </a:solidFill>
          <a:ln>
            <a:solidFill>
              <a:srgbClr val="678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Factibilidad</a:t>
            </a:r>
            <a:endParaRPr lang="es-ES" b="1" dirty="0"/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Alcance apropiado:</a:t>
            </a:r>
            <a:r>
              <a:rPr lang="es-ES" dirty="0"/>
              <a:t> MVP funcional en un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Recursos disponibles:</a:t>
            </a:r>
            <a:r>
              <a:rPr lang="es-ES" dirty="0"/>
              <a:t> Equipo con habilidades complementarias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Tecnologías accesibles:</a:t>
            </a:r>
            <a:r>
              <a:rPr lang="es-ES" dirty="0"/>
              <a:t> </a:t>
            </a:r>
            <a:r>
              <a:rPr lang="es-ES" dirty="0" err="1"/>
              <a:t>Stack</a:t>
            </a:r>
            <a:r>
              <a:rPr lang="es-ES" dirty="0"/>
              <a:t> bien documentado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Infraestructura:</a:t>
            </a:r>
            <a:r>
              <a:rPr lang="es-ES" dirty="0"/>
              <a:t> Azure disponible vía programas estudiantiles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2EB4EA-2D5B-7154-8225-6DD57C14D89F}"/>
              </a:ext>
            </a:extLst>
          </p:cNvPr>
          <p:cNvSpPr/>
          <p:nvPr/>
        </p:nvSpPr>
        <p:spPr>
          <a:xfrm>
            <a:off x="1290158" y="3150158"/>
            <a:ext cx="6383434" cy="1255798"/>
          </a:xfrm>
          <a:prstGeom prst="roundRect">
            <a:avLst/>
          </a:prstGeom>
          <a:solidFill>
            <a:srgbClr val="6781EF"/>
          </a:solidFill>
          <a:ln>
            <a:solidFill>
              <a:srgbClr val="678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Conclusión</a:t>
            </a:r>
            <a:endParaRPr lang="es-ES" b="1" dirty="0"/>
          </a:p>
          <a:p>
            <a:pPr algn="ctr"/>
            <a:endParaRPr lang="es-ES" b="1" dirty="0"/>
          </a:p>
          <a:p>
            <a:r>
              <a:rPr lang="es-ES" dirty="0"/>
              <a:t>Proyecto técnicamente factible que integra competencias clave del perfil de egreso para resolver una problemática real del mercado de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Trucks</a:t>
            </a:r>
            <a:r>
              <a:rPr lang="es-ES" dirty="0"/>
              <a:t> en Chile.</a:t>
            </a:r>
          </a:p>
        </p:txBody>
      </p:sp>
    </p:spTree>
    <p:extLst>
      <p:ext uri="{BB962C8B-B14F-4D97-AF65-F5344CB8AC3E}">
        <p14:creationId xmlns:p14="http://schemas.microsoft.com/office/powerpoint/2010/main" val="201008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3"/>
          <p:cNvSpPr txBox="1">
            <a:spLocks noGrp="1"/>
          </p:cNvSpPr>
          <p:nvPr>
            <p:ph type="title"/>
          </p:nvPr>
        </p:nvSpPr>
        <p:spPr>
          <a:xfrm>
            <a:off x="4083147" y="1458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grpSp>
        <p:nvGrpSpPr>
          <p:cNvPr id="2124" name="Google Shape;2124;p43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2125" name="Google Shape;2125;p43"/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43"/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43"/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43"/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43"/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43"/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43"/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43"/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43"/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43"/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388A729A-B1B5-922A-41FC-5199564083C5}"/>
              </a:ext>
            </a:extLst>
          </p:cNvPr>
          <p:cNvSpPr/>
          <p:nvPr/>
        </p:nvSpPr>
        <p:spPr>
          <a:xfrm>
            <a:off x="4083147" y="3235460"/>
            <a:ext cx="3980656" cy="1058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Sistema de Gestión Food Truck</a:t>
            </a:r>
            <a:endParaRPr lang="es-CL" sz="2400" b="1" dirty="0">
              <a:solidFill>
                <a:schemeClr val="dk1"/>
              </a:solidFill>
              <a:latin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702444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del Proyecto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98354" y="1852268"/>
            <a:ext cx="1702445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Sistema</a:t>
            </a:r>
            <a:endParaRPr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719999" y="3514248"/>
            <a:ext cx="186062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dirty="0"/>
              <a:t>Arquitectura &amp; Tecnologías</a:t>
            </a:r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73646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Metodología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73646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dirty="0"/>
              <a:t>Planificación Inicial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073;p26">
            <a:extLst>
              <a:ext uri="{FF2B5EF4-FFF2-40B4-BE49-F238E27FC236}">
                <a16:creationId xmlns:a16="http://schemas.microsoft.com/office/drawing/2014/main" id="{8A28049A-2EFB-8B66-D49B-2A36F98E570E}"/>
              </a:ext>
            </a:extLst>
          </p:cNvPr>
          <p:cNvSpPr txBox="1">
            <a:spLocks/>
          </p:cNvSpPr>
          <p:nvPr/>
        </p:nvSpPr>
        <p:spPr>
          <a:xfrm>
            <a:off x="6594936" y="138919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3" name="Google Shape;1081;p26">
            <a:extLst>
              <a:ext uri="{FF2B5EF4-FFF2-40B4-BE49-F238E27FC236}">
                <a16:creationId xmlns:a16="http://schemas.microsoft.com/office/drawing/2014/main" id="{D3218748-F2E9-277B-3ECC-46D6CCBF86C5}"/>
              </a:ext>
            </a:extLst>
          </p:cNvPr>
          <p:cNvSpPr txBox="1">
            <a:spLocks/>
          </p:cNvSpPr>
          <p:nvPr/>
        </p:nvSpPr>
        <p:spPr>
          <a:xfrm>
            <a:off x="6594935" y="1836750"/>
            <a:ext cx="1989178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Objetivos</a:t>
            </a:r>
          </a:p>
        </p:txBody>
      </p:sp>
      <p:sp>
        <p:nvSpPr>
          <p:cNvPr id="4" name="Google Shape;1077;p26">
            <a:extLst>
              <a:ext uri="{FF2B5EF4-FFF2-40B4-BE49-F238E27FC236}">
                <a16:creationId xmlns:a16="http://schemas.microsoft.com/office/drawing/2014/main" id="{0BF47955-6D0F-E836-9A0C-494A77681D6B}"/>
              </a:ext>
            </a:extLst>
          </p:cNvPr>
          <p:cNvSpPr txBox="1">
            <a:spLocks/>
          </p:cNvSpPr>
          <p:nvPr/>
        </p:nvSpPr>
        <p:spPr>
          <a:xfrm>
            <a:off x="6558975" y="301931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5" name="Google Shape;1083;p26">
            <a:extLst>
              <a:ext uri="{FF2B5EF4-FFF2-40B4-BE49-F238E27FC236}">
                <a16:creationId xmlns:a16="http://schemas.microsoft.com/office/drawing/2014/main" id="{DA5097AC-82C5-F402-C1A5-C847AA28D384}"/>
              </a:ext>
            </a:extLst>
          </p:cNvPr>
          <p:cNvSpPr txBox="1">
            <a:spLocks/>
          </p:cNvSpPr>
          <p:nvPr/>
        </p:nvSpPr>
        <p:spPr>
          <a:xfrm>
            <a:off x="6558974" y="3466870"/>
            <a:ext cx="1781157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Factibilidad y 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Equipo de Trabajo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7C8551-EAF3-409A-C676-9B4219B05037}"/>
              </a:ext>
            </a:extLst>
          </p:cNvPr>
          <p:cNvGrpSpPr/>
          <p:nvPr/>
        </p:nvGrpSpPr>
        <p:grpSpPr>
          <a:xfrm>
            <a:off x="1245185" y="1336864"/>
            <a:ext cx="2745112" cy="1586256"/>
            <a:chOff x="1088335" y="1628078"/>
            <a:chExt cx="2401580" cy="1209544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3A0F881F-7DBB-3E52-0A5D-AD2669F55C5F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5E27441-934F-C964-259C-0CCF33FF7559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9CD9A-C429-766A-B9D3-6F0004C35208}"/>
              </a:ext>
            </a:extLst>
          </p:cNvPr>
          <p:cNvSpPr txBox="1"/>
          <p:nvPr/>
        </p:nvSpPr>
        <p:spPr>
          <a:xfrm>
            <a:off x="1472091" y="1394306"/>
            <a:ext cx="268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Gustavo Pezzini Puen</a:t>
            </a:r>
          </a:p>
          <a:p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Rol: Líder Frontend &amp; UI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8649CC-A3D9-1F8D-41C0-B126B6F2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13" y="1939962"/>
            <a:ext cx="1028491" cy="1019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A704848E-7AB3-5608-26B4-9A4D9EA66757}"/>
              </a:ext>
            </a:extLst>
          </p:cNvPr>
          <p:cNvGrpSpPr/>
          <p:nvPr/>
        </p:nvGrpSpPr>
        <p:grpSpPr>
          <a:xfrm>
            <a:off x="5083647" y="1339407"/>
            <a:ext cx="2745112" cy="1586256"/>
            <a:chOff x="1088335" y="1628078"/>
            <a:chExt cx="2401580" cy="1209544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A155A31-DF29-9F19-6C4F-1763BD351271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3CE0F557-3BA1-D40B-1A3B-1B19E46C6289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pic>
        <p:nvPicPr>
          <p:cNvPr id="3" name="Picture 8" descr="Profile photo of Vicente Gálvez Roldán">
            <a:extLst>
              <a:ext uri="{FF2B5EF4-FFF2-40B4-BE49-F238E27FC236}">
                <a16:creationId xmlns:a16="http://schemas.microsoft.com/office/drawing/2014/main" id="{936A593C-4990-8059-502B-E714E9B0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18" y="1956123"/>
            <a:ext cx="1048857" cy="10488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C065689-1EE8-8451-3ABC-841FB426320D}"/>
              </a:ext>
            </a:extLst>
          </p:cNvPr>
          <p:cNvSpPr txBox="1"/>
          <p:nvPr/>
        </p:nvSpPr>
        <p:spPr>
          <a:xfrm>
            <a:off x="5298994" y="1371348"/>
            <a:ext cx="268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Vicente Gálvez Roldán</a:t>
            </a:r>
            <a:b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</a:br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Rol: Líder Backend &amp; APIs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ECF758A-6352-15E3-D849-DBCE4FE83183}"/>
              </a:ext>
            </a:extLst>
          </p:cNvPr>
          <p:cNvGrpSpPr/>
          <p:nvPr/>
        </p:nvGrpSpPr>
        <p:grpSpPr>
          <a:xfrm>
            <a:off x="3065612" y="3015569"/>
            <a:ext cx="2745112" cy="1586256"/>
            <a:chOff x="1088335" y="1628078"/>
            <a:chExt cx="2401580" cy="1209544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E055D9F7-84C9-CEEA-223E-28C40F6AD1FA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BE851C5-0986-B9C3-E533-9F4B654E267F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pic>
        <p:nvPicPr>
          <p:cNvPr id="2" name="Picture 2" descr="imagen de perfil">
            <a:extLst>
              <a:ext uri="{FF2B5EF4-FFF2-40B4-BE49-F238E27FC236}">
                <a16:creationId xmlns:a16="http://schemas.microsoft.com/office/drawing/2014/main" id="{451781B3-4C0A-C233-6A9E-CF29938D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59" y="3559356"/>
            <a:ext cx="1039926" cy="1039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C15110-7D67-3965-0CBF-8422557F2671}"/>
              </a:ext>
            </a:extLst>
          </p:cNvPr>
          <p:cNvSpPr txBox="1"/>
          <p:nvPr/>
        </p:nvSpPr>
        <p:spPr>
          <a:xfrm>
            <a:off x="3341436" y="3043648"/>
            <a:ext cx="2205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René Veloso Salazar</a:t>
            </a:r>
            <a:b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</a:br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Rol: Líder Datos &amp; Calidad</a:t>
            </a:r>
            <a:endParaRPr lang="es-CL" sz="1800" spc="-108" dirty="0">
              <a:solidFill>
                <a:srgbClr val="181C24">
                  <a:alpha val="100000"/>
                </a:srgbClr>
              </a:solidFill>
              <a:latin typeface="IBM Plex Serif SemiBold" panose="00000700000000000000" pitchFamily="2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"/>
          <p:cNvSpPr txBox="1">
            <a:spLocks noGrp="1"/>
          </p:cNvSpPr>
          <p:nvPr>
            <p:ph type="subTitle" idx="4"/>
          </p:nvPr>
        </p:nvSpPr>
        <p:spPr>
          <a:xfrm>
            <a:off x="4777612" y="1169436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Desafíos Especificos</a:t>
            </a:r>
            <a:endParaRPr dirty="0"/>
          </a:p>
        </p:txBody>
      </p:sp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Contexto del Proyecto</a:t>
            </a:r>
            <a:endParaRPr dirty="0"/>
          </a:p>
        </p:txBody>
      </p:sp>
      <p:sp>
        <p:nvSpPr>
          <p:cNvPr id="1501" name="Google Shape;1501;p29"/>
          <p:cNvSpPr txBox="1">
            <a:spLocks noGrp="1"/>
          </p:cNvSpPr>
          <p:nvPr>
            <p:ph type="subTitle" idx="1"/>
          </p:nvPr>
        </p:nvSpPr>
        <p:spPr>
          <a:xfrm>
            <a:off x="4572000" y="1803698"/>
            <a:ext cx="3738365" cy="1095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Operación en espacios reducidos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Conectividad intermitente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Necesidad de rapidez en la atención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Cumplimiento de normativas fiscales (SII)</a:t>
            </a:r>
          </a:p>
          <a:p>
            <a:pPr marL="152400" indent="0"/>
            <a:endParaRPr lang="es-ES" dirty="0"/>
          </a:p>
        </p:txBody>
      </p:sp>
      <p:sp>
        <p:nvSpPr>
          <p:cNvPr id="1502" name="Google Shape;1502;p29"/>
          <p:cNvSpPr txBox="1">
            <a:spLocks noGrp="1"/>
          </p:cNvSpPr>
          <p:nvPr>
            <p:ph type="subTitle" idx="2"/>
          </p:nvPr>
        </p:nvSpPr>
        <p:spPr>
          <a:xfrm>
            <a:off x="720000" y="1894648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El sector de Food Trucks en Chile ha experimentado un crecimiento significativo, pero la mayoría opera con sistemas rudimentarios que no se adaptan a las particularidades de la venta móvil.</a:t>
            </a:r>
            <a:endParaRPr dirty="0"/>
          </a:p>
        </p:txBody>
      </p:sp>
      <p:sp>
        <p:nvSpPr>
          <p:cNvPr id="1503" name="Google Shape;1503;p29"/>
          <p:cNvSpPr txBox="1">
            <a:spLocks noGrp="1"/>
          </p:cNvSpPr>
          <p:nvPr>
            <p:ph type="subTitle" idx="3"/>
          </p:nvPr>
        </p:nvSpPr>
        <p:spPr>
          <a:xfrm>
            <a:off x="720000" y="1244798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 Actual</a:t>
            </a:r>
            <a:endParaRPr dirty="0"/>
          </a:p>
        </p:txBody>
      </p:sp>
      <p:sp>
        <p:nvSpPr>
          <p:cNvPr id="2" name="Google Shape;1502;p29">
            <a:extLst>
              <a:ext uri="{FF2B5EF4-FFF2-40B4-BE49-F238E27FC236}">
                <a16:creationId xmlns:a16="http://schemas.microsoft.com/office/drawing/2014/main" id="{01D904B8-4E33-5B3D-1EC5-C32C5E730A93}"/>
              </a:ext>
            </a:extLst>
          </p:cNvPr>
          <p:cNvSpPr txBox="1">
            <a:spLocks/>
          </p:cNvSpPr>
          <p:nvPr/>
        </p:nvSpPr>
        <p:spPr>
          <a:xfrm>
            <a:off x="2464358" y="3865823"/>
            <a:ext cx="4215283" cy="7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s-ES" dirty="0"/>
              <a:t>Desarrollar una solución tecnológica especializada que comprenda y se adapte a la realidad operativa del sector de Food Trucks.</a:t>
            </a:r>
          </a:p>
        </p:txBody>
      </p:sp>
      <p:sp>
        <p:nvSpPr>
          <p:cNvPr id="3" name="Google Shape;1503;p29">
            <a:extLst>
              <a:ext uri="{FF2B5EF4-FFF2-40B4-BE49-F238E27FC236}">
                <a16:creationId xmlns:a16="http://schemas.microsoft.com/office/drawing/2014/main" id="{F4D1F41E-A3E4-B843-55C4-A0638608D50D}"/>
              </a:ext>
            </a:extLst>
          </p:cNvPr>
          <p:cNvSpPr txBox="1">
            <a:spLocks/>
          </p:cNvSpPr>
          <p:nvPr/>
        </p:nvSpPr>
        <p:spPr>
          <a:xfrm>
            <a:off x="2831831" y="3346732"/>
            <a:ext cx="410655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Oportunidad de Innovación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" grpId="0" build="p"/>
      <p:bldP spid="1501" grpId="0" build="p"/>
      <p:bldP spid="1502" grpId="0" build="p"/>
      <p:bldP spid="1503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903EACE-2AFD-52CE-36DE-9B924680D104}"/>
              </a:ext>
            </a:extLst>
          </p:cNvPr>
          <p:cNvGrpSpPr/>
          <p:nvPr/>
        </p:nvGrpSpPr>
        <p:grpSpPr>
          <a:xfrm>
            <a:off x="603486" y="1349377"/>
            <a:ext cx="7324205" cy="572700"/>
            <a:chOff x="1088335" y="1628078"/>
            <a:chExt cx="2401580" cy="1209544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4A025580-BF1D-7B52-6224-2722D4A8F65C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43806A5-570D-94E5-5662-8EC1B97836C7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Descripción del Sistema</a:t>
            </a:r>
            <a:endParaRPr dirty="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subTitle" idx="3"/>
          </p:nvPr>
        </p:nvSpPr>
        <p:spPr>
          <a:xfrm>
            <a:off x="944545" y="2709616"/>
            <a:ext cx="7297476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Gestión de pedidos rápida y personalizable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Impresión automática de comandas y boletas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Operación offline con sincronización posterior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completo de caja (apertura, cierre, reportes)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Historial detallado de transacciones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Integración con terminales 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Soporte para múltiples empresas y sucursales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899328" y="1280077"/>
            <a:ext cx="7238759" cy="533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400" dirty="0"/>
              <a:t>Sistema de Gestión Integral mediante Aplicación Web Progresiva (PWA)</a:t>
            </a:r>
            <a:endParaRPr sz="1400"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6915561" y="247880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597;p30">
            <a:extLst>
              <a:ext uri="{FF2B5EF4-FFF2-40B4-BE49-F238E27FC236}">
                <a16:creationId xmlns:a16="http://schemas.microsoft.com/office/drawing/2014/main" id="{95C7BDBD-E0B4-77B1-F549-A26EAFAD58F8}"/>
              </a:ext>
            </a:extLst>
          </p:cNvPr>
          <p:cNvSpPr txBox="1">
            <a:spLocks/>
          </p:cNvSpPr>
          <p:nvPr/>
        </p:nvSpPr>
        <p:spPr>
          <a:xfrm>
            <a:off x="804418" y="2175049"/>
            <a:ext cx="7238759" cy="53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ES" sz="1400" dirty="0"/>
              <a:t>Funcionalidades Clave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Objetivos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4078F9E-54A4-B947-36D0-164E8A031E81}"/>
              </a:ext>
            </a:extLst>
          </p:cNvPr>
          <p:cNvSpPr/>
          <p:nvPr/>
        </p:nvSpPr>
        <p:spPr>
          <a:xfrm>
            <a:off x="1446635" y="1184286"/>
            <a:ext cx="6406152" cy="1116788"/>
          </a:xfrm>
          <a:prstGeom prst="roundRect">
            <a:avLst/>
          </a:prstGeom>
          <a:solidFill>
            <a:srgbClr val="88A9CE"/>
          </a:solidFill>
          <a:ln>
            <a:solidFill>
              <a:srgbClr val="88A9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Objetivo General</a:t>
            </a:r>
          </a:p>
          <a:p>
            <a:pPr algn="ctr"/>
            <a:endParaRPr lang="en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Diseñar e implementar un sistema integral para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Trucks</a:t>
            </a:r>
            <a:r>
              <a:rPr lang="es-ES" dirty="0"/>
              <a:t> que optimice la gestión de pedidos, caja y ventas, garantizando operatividad online/offline, escalabilidad </a:t>
            </a:r>
            <a:r>
              <a:rPr lang="es-ES" dirty="0" err="1"/>
              <a:t>multi-empresa</a:t>
            </a:r>
            <a:r>
              <a:rPr lang="es-ES" dirty="0"/>
              <a:t>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7392904-0D86-2B47-3988-83E4B99C254C}"/>
              </a:ext>
            </a:extLst>
          </p:cNvPr>
          <p:cNvSpPr/>
          <p:nvPr/>
        </p:nvSpPr>
        <p:spPr>
          <a:xfrm>
            <a:off x="814524" y="2571750"/>
            <a:ext cx="7670373" cy="1873762"/>
          </a:xfrm>
          <a:prstGeom prst="roundRect">
            <a:avLst/>
          </a:prstGeom>
          <a:solidFill>
            <a:srgbClr val="88A9CE"/>
          </a:solidFill>
          <a:ln>
            <a:solidFill>
              <a:srgbClr val="88A9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Objetivos Especificos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captura rápida de pedidos con personalización por tipo de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Automatizar generación e impresión de comandas y boletas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Implementar historial completo con capacidad de consultas y 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Garantizar funcionalidad offline con sincronización automática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Controlar apertura, cierre y movimientos de caja con reportes financieros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Integrar con terminales de pago para transacciones automáticas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Arquitectura &amp; Tecnologías</a:t>
            </a:r>
            <a:endParaRPr dirty="0"/>
          </a:p>
        </p:txBody>
      </p:sp>
      <p:pic>
        <p:nvPicPr>
          <p:cNvPr id="1698" name="Imagen 1697">
            <a:extLst>
              <a:ext uri="{FF2B5EF4-FFF2-40B4-BE49-F238E27FC236}">
                <a16:creationId xmlns:a16="http://schemas.microsoft.com/office/drawing/2014/main" id="{CE7FFF3B-0226-4415-C4B8-2379860D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06" y="1114375"/>
            <a:ext cx="6226792" cy="3531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Metodología</a:t>
            </a:r>
            <a:endParaRPr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875E1D8-8D62-8F7C-87D4-90D40C7F1249}"/>
              </a:ext>
            </a:extLst>
          </p:cNvPr>
          <p:cNvGrpSpPr/>
          <p:nvPr/>
        </p:nvGrpSpPr>
        <p:grpSpPr>
          <a:xfrm>
            <a:off x="1125415" y="1542859"/>
            <a:ext cx="3361173" cy="1586256"/>
            <a:chOff x="1088335" y="1628078"/>
            <a:chExt cx="2401578" cy="1209544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9D3E809-0593-A63B-3F71-6571539E0979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E44A8267-CDBC-E387-2F94-12D3A7BF49AC}"/>
                </a:ext>
              </a:extLst>
            </p:cNvPr>
            <p:cNvSpPr/>
            <p:nvPr/>
          </p:nvSpPr>
          <p:spPr>
            <a:xfrm>
              <a:off x="1154218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Tradicional</a:t>
              </a:r>
            </a:p>
            <a:p>
              <a:endParaRPr lang="es-CL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Inicio del proyecto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Levantamiento de requerimientos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Análisis y diseño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Planificación macro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470641A-984A-9D73-B9DB-62D9CD0D2DE5}"/>
              </a:ext>
            </a:extLst>
          </p:cNvPr>
          <p:cNvGrpSpPr/>
          <p:nvPr/>
        </p:nvGrpSpPr>
        <p:grpSpPr>
          <a:xfrm>
            <a:off x="4776067" y="1540316"/>
            <a:ext cx="3226330" cy="1586256"/>
            <a:chOff x="1088335" y="1628078"/>
            <a:chExt cx="2401578" cy="1209544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082DE7E-909B-867D-3DDD-F039131DCB33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2D9F251-CE0C-417B-8713-6AA5A4844C93}"/>
                </a:ext>
              </a:extLst>
            </p:cNvPr>
            <p:cNvSpPr/>
            <p:nvPr/>
          </p:nvSpPr>
          <p:spPr>
            <a:xfrm>
              <a:off x="1154218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Ágil</a:t>
              </a: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Backlog del producto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Sprint Planning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Sprint Review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Pruebas iterativas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0867084-B03C-FBC4-F819-FBDA35B3C030}"/>
              </a:ext>
            </a:extLst>
          </p:cNvPr>
          <p:cNvGrpSpPr/>
          <p:nvPr/>
        </p:nvGrpSpPr>
        <p:grpSpPr>
          <a:xfrm>
            <a:off x="1125415" y="3285441"/>
            <a:ext cx="6876981" cy="929846"/>
            <a:chOff x="1088335" y="1628078"/>
            <a:chExt cx="2369999" cy="1209544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DEDF9C-AB58-CC83-3082-9F98B36AE36B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E8663153-1F42-50F2-A170-CA3732AAB7FC}"/>
                </a:ext>
              </a:extLst>
            </p:cNvPr>
            <p:cNvSpPr/>
            <p:nvPr/>
          </p:nvSpPr>
          <p:spPr>
            <a:xfrm>
              <a:off x="1122639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Transversal - Kanban</a:t>
              </a:r>
            </a:p>
            <a:p>
              <a:r>
                <a:rPr lang="es-CL" dirty="0">
                  <a:solidFill>
                    <a:schemeClr val="tx1"/>
                  </a:solidFill>
                </a:rPr>
                <a:t>		</a:t>
              </a:r>
            </a:p>
            <a:p>
              <a:endParaRPr lang="es-CL" dirty="0">
                <a:solidFill>
                  <a:schemeClr val="tx1"/>
                </a:solidFill>
              </a:endParaRPr>
            </a:p>
            <a:p>
              <a:r>
                <a:rPr lang="es-CL" dirty="0">
                  <a:solidFill>
                    <a:schemeClr val="tx1"/>
                  </a:solidFill>
                </a:rPr>
                <a:t>	</a:t>
              </a:r>
            </a:p>
          </p:txBody>
        </p:sp>
      </p:grp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3320F240-B41B-4C03-F8B4-CC61F426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2385"/>
              </p:ext>
            </p:extLst>
          </p:nvPr>
        </p:nvGraphicFramePr>
        <p:xfrm>
          <a:off x="2009669" y="3602814"/>
          <a:ext cx="5814398" cy="609600"/>
        </p:xfrm>
        <a:graphic>
          <a:graphicData uri="http://schemas.openxmlformats.org/drawingml/2006/table">
            <a:tbl>
              <a:tblPr firstRow="1" bandRow="1">
                <a:tableStyleId>{D5173650-9BD4-4938-8B7F-084EE2AF18A5}</a:tableStyleId>
              </a:tblPr>
              <a:tblGrid>
                <a:gridCol w="2907199">
                  <a:extLst>
                    <a:ext uri="{9D8B030D-6E8A-4147-A177-3AD203B41FA5}">
                      <a16:colId xmlns:a16="http://schemas.microsoft.com/office/drawing/2014/main" val="2935088955"/>
                    </a:ext>
                  </a:extLst>
                </a:gridCol>
                <a:gridCol w="2907199">
                  <a:extLst>
                    <a:ext uri="{9D8B030D-6E8A-4147-A177-3AD203B41FA5}">
                      <a16:colId xmlns:a16="http://schemas.microsoft.com/office/drawing/2014/main" val="2965605295"/>
                    </a:ext>
                  </a:extLst>
                </a:gridCol>
              </a:tblGrid>
              <a:tr h="255995"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 de tareas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Gestión visual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028378"/>
                  </a:ext>
                </a:extLst>
              </a:tr>
              <a:tr h="255995"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Seguimiento continuo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Azure DevOps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228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273178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Planificación Inicial</a:t>
            </a:r>
            <a:endParaRPr dirty="0"/>
          </a:p>
        </p:txBody>
      </p:sp>
      <p:graphicFrame>
        <p:nvGraphicFramePr>
          <p:cNvPr id="1854" name="Google Shape;1854;p35"/>
          <p:cNvGraphicFramePr/>
          <p:nvPr>
            <p:extLst>
              <p:ext uri="{D42A27DB-BD31-4B8C-83A1-F6EECF244321}">
                <p14:modId xmlns:p14="http://schemas.microsoft.com/office/powerpoint/2010/main" val="1787878717"/>
              </p:ext>
            </p:extLst>
          </p:nvPr>
        </p:nvGraphicFramePr>
        <p:xfrm>
          <a:off x="609435" y="794481"/>
          <a:ext cx="7950152" cy="3946153"/>
        </p:xfrm>
        <a:graphic>
          <a:graphicData uri="http://schemas.openxmlformats.org/drawingml/2006/table">
            <a:tbl>
              <a:tblPr>
                <a:noFill/>
                <a:tableStyleId>{70353F0E-BFF6-49C3-B510-C3AC58D5FED2}</a:tableStyleId>
              </a:tblPr>
              <a:tblGrid>
                <a:gridCol w="195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58">
                  <a:extLst>
                    <a:ext uri="{9D8B030D-6E8A-4147-A177-3AD203B41FA5}">
                      <a16:colId xmlns:a16="http://schemas.microsoft.com/office/drawing/2014/main" val="1469039509"/>
                    </a:ext>
                  </a:extLst>
                </a:gridCol>
                <a:gridCol w="854352">
                  <a:extLst>
                    <a:ext uri="{9D8B030D-6E8A-4147-A177-3AD203B41FA5}">
                      <a16:colId xmlns:a16="http://schemas.microsoft.com/office/drawing/2014/main" val="1472367024"/>
                    </a:ext>
                  </a:extLst>
                </a:gridCol>
              </a:tblGrid>
              <a:tr h="5091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1-2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3-4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 5-7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7-9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10-12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13-15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16-18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Arial"/>
                          <a:cs typeface="Sora"/>
                          <a:sym typeface="Arial"/>
                        </a:rPr>
                        <a:t>Levantamiento de requerimientos y planificación macro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Análisis y diseño de base de datos + Diagramas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 </a:t>
                      </a: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1: 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Infraestructura &amp; Backend Core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 </a:t>
                      </a: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2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: Frontend Core &amp; PWA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 </a:t>
                      </a: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3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: Integración &amp; Sincronización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1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1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 4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: Funcionalidades Avanzadas &amp; Optimización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UAT y Despliegue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3055"/>
                  </a:ext>
                </a:extLst>
              </a:tr>
              <a:tr h="2718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Documentación Final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609144"/>
                  </a:ext>
                </a:extLst>
              </a:tr>
              <a:tr h="3202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Entrega y Presentación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427800"/>
                  </a:ext>
                </a:extLst>
              </a:tr>
              <a:tr h="4428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Pruebas iterativas (durante </a:t>
                      </a:r>
                      <a:r>
                        <a:rPr lang="es-CL" sz="1000" b="0" i="0" u="none" strike="noStrike" cap="none" dirty="0" err="1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sprints</a:t>
                      </a:r>
                      <a:r>
                        <a:rPr lang="es-CL" sz="1000" b="0" i="0" u="none" strike="noStrike" cap="none" dirty="0">
                          <a:solidFill>
                            <a:schemeClr val="dk1"/>
                          </a:solidFill>
                          <a:latin typeface="Sora"/>
                          <a:ea typeface="Calibri" panose="020F0502020204030204" pitchFamily="34" charset="0"/>
                          <a:cs typeface="Sora"/>
                          <a:sym typeface="Arial"/>
                        </a:rPr>
                        <a:t>)</a:t>
                      </a:r>
                    </a:p>
                  </a:txBody>
                  <a:tcPr marL="68580" marR="6858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506</Words>
  <Application>Microsoft Office PowerPoint</Application>
  <PresentationFormat>Presentación en pantalla (16:9)</PresentationFormat>
  <Paragraphs>124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Sora</vt:lpstr>
      <vt:lpstr>Arial</vt:lpstr>
      <vt:lpstr>IBM Plex Serif SemiBold</vt:lpstr>
      <vt:lpstr>Open Sans</vt:lpstr>
      <vt:lpstr>Software Engineering Business Plan by Slidesgo</vt:lpstr>
      <vt:lpstr>Definición Proyecto APT Sistema de Gestión Food Truck</vt:lpstr>
      <vt:lpstr>Tabla de Contenidos</vt:lpstr>
      <vt:lpstr>01 Equipo de Trabajo</vt:lpstr>
      <vt:lpstr>02 Contexto del Proyecto</vt:lpstr>
      <vt:lpstr>03 Descripción del Sistema</vt:lpstr>
      <vt:lpstr>04 Objetivos</vt:lpstr>
      <vt:lpstr>05 Arquitectura &amp; Tecnologías</vt:lpstr>
      <vt:lpstr>06 Metodología</vt:lpstr>
      <vt:lpstr>07 Planificación Inicial</vt:lpstr>
      <vt:lpstr>08 Factibilidad y Conclusión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Rene Veloso Salazar</cp:lastModifiedBy>
  <cp:revision>1</cp:revision>
  <dcterms:modified xsi:type="dcterms:W3CDTF">2025-09-26T20:14:22Z</dcterms:modified>
</cp:coreProperties>
</file>