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5" d="100"/>
          <a:sy n="14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951D-1872-48DC-A7FA-E3EE025DD7F9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2987-DE9A-44D9-BBC3-F3EB9E7E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Used is 688.87</a:t>
            </a:r>
            <a:br>
              <a:rPr lang="en-US" dirty="0" smtClean="0"/>
            </a:br>
            <a:r>
              <a:rPr lang="en-US" dirty="0" smtClean="0"/>
              <a:t>DWCC is the DW -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3894"/>
            <a:ext cx="8199218" cy="461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4941168"/>
            <a:ext cx="44644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Fields the wrong way around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2843808" y="5310500"/>
            <a:ext cx="3456384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Demurrage and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75200" cy="465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5295626" y="4124668"/>
            <a:ext cx="1966987" cy="415757"/>
          </a:xfrm>
          <a:custGeom>
            <a:avLst/>
            <a:gdLst>
              <a:gd name="connsiteX0" fmla="*/ 986762 w 1966987"/>
              <a:gd name="connsiteY0" fmla="*/ 144725 h 415757"/>
              <a:gd name="connsiteX1" fmla="*/ 953870 w 1966987"/>
              <a:gd name="connsiteY1" fmla="*/ 138146 h 415757"/>
              <a:gd name="connsiteX2" fmla="*/ 861773 w 1966987"/>
              <a:gd name="connsiteY2" fmla="*/ 118411 h 415757"/>
              <a:gd name="connsiteX3" fmla="*/ 822302 w 1966987"/>
              <a:gd name="connsiteY3" fmla="*/ 111833 h 415757"/>
              <a:gd name="connsiteX4" fmla="*/ 756518 w 1966987"/>
              <a:gd name="connsiteY4" fmla="*/ 105254 h 415757"/>
              <a:gd name="connsiteX5" fmla="*/ 723626 w 1966987"/>
              <a:gd name="connsiteY5" fmla="*/ 98676 h 415757"/>
              <a:gd name="connsiteX6" fmla="*/ 506538 w 1966987"/>
              <a:gd name="connsiteY6" fmla="*/ 92097 h 415757"/>
              <a:gd name="connsiteX7" fmla="*/ 421019 w 1966987"/>
              <a:gd name="connsiteY7" fmla="*/ 52627 h 415757"/>
              <a:gd name="connsiteX8" fmla="*/ 381548 w 1966987"/>
              <a:gd name="connsiteY8" fmla="*/ 39470 h 415757"/>
              <a:gd name="connsiteX9" fmla="*/ 355234 w 1966987"/>
              <a:gd name="connsiteY9" fmla="*/ 26313 h 415757"/>
              <a:gd name="connsiteX10" fmla="*/ 309186 w 1966987"/>
              <a:gd name="connsiteY10" fmla="*/ 19735 h 415757"/>
              <a:gd name="connsiteX11" fmla="*/ 263137 w 1966987"/>
              <a:gd name="connsiteY11" fmla="*/ 6578 h 415757"/>
              <a:gd name="connsiteX12" fmla="*/ 203931 w 1966987"/>
              <a:gd name="connsiteY12" fmla="*/ 0 h 415757"/>
              <a:gd name="connsiteX13" fmla="*/ 72362 w 1966987"/>
              <a:gd name="connsiteY13" fmla="*/ 6578 h 415757"/>
              <a:gd name="connsiteX14" fmla="*/ 46049 w 1966987"/>
              <a:gd name="connsiteY14" fmla="*/ 13156 h 415757"/>
              <a:gd name="connsiteX15" fmla="*/ 32892 w 1966987"/>
              <a:gd name="connsiteY15" fmla="*/ 32892 h 415757"/>
              <a:gd name="connsiteX16" fmla="*/ 19735 w 1966987"/>
              <a:gd name="connsiteY16" fmla="*/ 98676 h 415757"/>
              <a:gd name="connsiteX17" fmla="*/ 13157 w 1966987"/>
              <a:gd name="connsiteY17" fmla="*/ 124990 h 415757"/>
              <a:gd name="connsiteX18" fmla="*/ 6578 w 1966987"/>
              <a:gd name="connsiteY18" fmla="*/ 144725 h 415757"/>
              <a:gd name="connsiteX19" fmla="*/ 0 w 1966987"/>
              <a:gd name="connsiteY19" fmla="*/ 177617 h 415757"/>
              <a:gd name="connsiteX20" fmla="*/ 6578 w 1966987"/>
              <a:gd name="connsiteY20" fmla="*/ 236823 h 415757"/>
              <a:gd name="connsiteX21" fmla="*/ 19735 w 1966987"/>
              <a:gd name="connsiteY21" fmla="*/ 256558 h 415757"/>
              <a:gd name="connsiteX22" fmla="*/ 65784 w 1966987"/>
              <a:gd name="connsiteY22" fmla="*/ 296028 h 415757"/>
              <a:gd name="connsiteX23" fmla="*/ 85519 w 1966987"/>
              <a:gd name="connsiteY23" fmla="*/ 309185 h 415757"/>
              <a:gd name="connsiteX24" fmla="*/ 164460 w 1966987"/>
              <a:gd name="connsiteY24" fmla="*/ 315764 h 415757"/>
              <a:gd name="connsiteX25" fmla="*/ 585479 w 1966987"/>
              <a:gd name="connsiteY25" fmla="*/ 302607 h 415757"/>
              <a:gd name="connsiteX26" fmla="*/ 638106 w 1966987"/>
              <a:gd name="connsiteY26" fmla="*/ 296028 h 415757"/>
              <a:gd name="connsiteX27" fmla="*/ 677577 w 1966987"/>
              <a:gd name="connsiteY27" fmla="*/ 282872 h 415757"/>
              <a:gd name="connsiteX28" fmla="*/ 736783 w 1966987"/>
              <a:gd name="connsiteY28" fmla="*/ 249979 h 415757"/>
              <a:gd name="connsiteX29" fmla="*/ 802567 w 1966987"/>
              <a:gd name="connsiteY29" fmla="*/ 243401 h 415757"/>
              <a:gd name="connsiteX30" fmla="*/ 855194 w 1966987"/>
              <a:gd name="connsiteY30" fmla="*/ 217087 h 415757"/>
              <a:gd name="connsiteX31" fmla="*/ 894665 w 1966987"/>
              <a:gd name="connsiteY31" fmla="*/ 190774 h 415757"/>
              <a:gd name="connsiteX32" fmla="*/ 940714 w 1966987"/>
              <a:gd name="connsiteY32" fmla="*/ 151303 h 415757"/>
              <a:gd name="connsiteX33" fmla="*/ 993341 w 1966987"/>
              <a:gd name="connsiteY33" fmla="*/ 144725 h 415757"/>
              <a:gd name="connsiteX34" fmla="*/ 1019655 w 1966987"/>
              <a:gd name="connsiteY34" fmla="*/ 131568 h 415757"/>
              <a:gd name="connsiteX35" fmla="*/ 1092017 w 1966987"/>
              <a:gd name="connsiteY35" fmla="*/ 111833 h 415757"/>
              <a:gd name="connsiteX36" fmla="*/ 1263056 w 1966987"/>
              <a:gd name="connsiteY36" fmla="*/ 78941 h 415757"/>
              <a:gd name="connsiteX37" fmla="*/ 1420938 w 1966987"/>
              <a:gd name="connsiteY37" fmla="*/ 65784 h 415757"/>
              <a:gd name="connsiteX38" fmla="*/ 1776173 w 1966987"/>
              <a:gd name="connsiteY38" fmla="*/ 72362 h 415757"/>
              <a:gd name="connsiteX39" fmla="*/ 1835378 w 1966987"/>
              <a:gd name="connsiteY39" fmla="*/ 98676 h 415757"/>
              <a:gd name="connsiteX40" fmla="*/ 1861692 w 1966987"/>
              <a:gd name="connsiteY40" fmla="*/ 111833 h 415757"/>
              <a:gd name="connsiteX41" fmla="*/ 1914319 w 1966987"/>
              <a:gd name="connsiteY41" fmla="*/ 151303 h 415757"/>
              <a:gd name="connsiteX42" fmla="*/ 1953790 w 1966987"/>
              <a:gd name="connsiteY42" fmla="*/ 164460 h 415757"/>
              <a:gd name="connsiteX43" fmla="*/ 1966947 w 1966987"/>
              <a:gd name="connsiteY43" fmla="*/ 243401 h 415757"/>
              <a:gd name="connsiteX44" fmla="*/ 1960368 w 1966987"/>
              <a:gd name="connsiteY44" fmla="*/ 342077 h 415757"/>
              <a:gd name="connsiteX45" fmla="*/ 1940633 w 1966987"/>
              <a:gd name="connsiteY45" fmla="*/ 355234 h 415757"/>
              <a:gd name="connsiteX46" fmla="*/ 1868270 w 1966987"/>
              <a:gd name="connsiteY46" fmla="*/ 374969 h 415757"/>
              <a:gd name="connsiteX47" fmla="*/ 1848535 w 1966987"/>
              <a:gd name="connsiteY47" fmla="*/ 388126 h 415757"/>
              <a:gd name="connsiteX48" fmla="*/ 1473565 w 1966987"/>
              <a:gd name="connsiteY48" fmla="*/ 407861 h 415757"/>
              <a:gd name="connsiteX49" fmla="*/ 1210429 w 1966987"/>
              <a:gd name="connsiteY49" fmla="*/ 401283 h 415757"/>
              <a:gd name="connsiteX50" fmla="*/ 1164380 w 1966987"/>
              <a:gd name="connsiteY50" fmla="*/ 388126 h 415757"/>
              <a:gd name="connsiteX51" fmla="*/ 1105174 w 1966987"/>
              <a:gd name="connsiteY51" fmla="*/ 374969 h 415757"/>
              <a:gd name="connsiteX52" fmla="*/ 1085439 w 1966987"/>
              <a:gd name="connsiteY52" fmla="*/ 361813 h 415757"/>
              <a:gd name="connsiteX53" fmla="*/ 1045968 w 1966987"/>
              <a:gd name="connsiteY53" fmla="*/ 342077 h 415757"/>
              <a:gd name="connsiteX54" fmla="*/ 1019655 w 1966987"/>
              <a:gd name="connsiteY54" fmla="*/ 315764 h 415757"/>
              <a:gd name="connsiteX55" fmla="*/ 986762 w 1966987"/>
              <a:gd name="connsiteY55" fmla="*/ 269715 h 415757"/>
              <a:gd name="connsiteX56" fmla="*/ 967027 w 1966987"/>
              <a:gd name="connsiteY56" fmla="*/ 203931 h 415757"/>
              <a:gd name="connsiteX57" fmla="*/ 986762 w 1966987"/>
              <a:gd name="connsiteY57" fmla="*/ 144725 h 41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966987" h="415757">
                <a:moveTo>
                  <a:pt x="986762" y="144725"/>
                </a:moveTo>
                <a:cubicBezTo>
                  <a:pt x="984569" y="133761"/>
                  <a:pt x="964811" y="140449"/>
                  <a:pt x="953870" y="138146"/>
                </a:cubicBezTo>
                <a:cubicBezTo>
                  <a:pt x="923148" y="131678"/>
                  <a:pt x="892742" y="123572"/>
                  <a:pt x="861773" y="118411"/>
                </a:cubicBezTo>
                <a:cubicBezTo>
                  <a:pt x="848616" y="116218"/>
                  <a:pt x="835537" y="113487"/>
                  <a:pt x="822302" y="111833"/>
                </a:cubicBezTo>
                <a:cubicBezTo>
                  <a:pt x="800435" y="109100"/>
                  <a:pt x="778362" y="108167"/>
                  <a:pt x="756518" y="105254"/>
                </a:cubicBezTo>
                <a:cubicBezTo>
                  <a:pt x="745435" y="103776"/>
                  <a:pt x="734792" y="99264"/>
                  <a:pt x="723626" y="98676"/>
                </a:cubicBezTo>
                <a:cubicBezTo>
                  <a:pt x="651330" y="94871"/>
                  <a:pt x="578901" y="94290"/>
                  <a:pt x="506538" y="92097"/>
                </a:cubicBezTo>
                <a:cubicBezTo>
                  <a:pt x="472118" y="74887"/>
                  <a:pt x="457897" y="66811"/>
                  <a:pt x="421019" y="52627"/>
                </a:cubicBezTo>
                <a:cubicBezTo>
                  <a:pt x="408075" y="47648"/>
                  <a:pt x="394425" y="44621"/>
                  <a:pt x="381548" y="39470"/>
                </a:cubicBezTo>
                <a:cubicBezTo>
                  <a:pt x="372443" y="35828"/>
                  <a:pt x="364695" y="28893"/>
                  <a:pt x="355234" y="26313"/>
                </a:cubicBezTo>
                <a:cubicBezTo>
                  <a:pt x="340275" y="22233"/>
                  <a:pt x="324535" y="21928"/>
                  <a:pt x="309186" y="19735"/>
                </a:cubicBezTo>
                <a:cubicBezTo>
                  <a:pt x="294447" y="14822"/>
                  <a:pt x="278480" y="8938"/>
                  <a:pt x="263137" y="6578"/>
                </a:cubicBezTo>
                <a:cubicBezTo>
                  <a:pt x="243511" y="3559"/>
                  <a:pt x="223666" y="2193"/>
                  <a:pt x="203931" y="0"/>
                </a:cubicBezTo>
                <a:cubicBezTo>
                  <a:pt x="160075" y="2193"/>
                  <a:pt x="116121" y="2932"/>
                  <a:pt x="72362" y="6578"/>
                </a:cubicBezTo>
                <a:cubicBezTo>
                  <a:pt x="63352" y="7329"/>
                  <a:pt x="53571" y="8141"/>
                  <a:pt x="46049" y="13156"/>
                </a:cubicBezTo>
                <a:cubicBezTo>
                  <a:pt x="39470" y="17542"/>
                  <a:pt x="37278" y="26313"/>
                  <a:pt x="32892" y="32892"/>
                </a:cubicBezTo>
                <a:cubicBezTo>
                  <a:pt x="28506" y="54820"/>
                  <a:pt x="25158" y="76981"/>
                  <a:pt x="19735" y="98676"/>
                </a:cubicBezTo>
                <a:cubicBezTo>
                  <a:pt x="17542" y="107447"/>
                  <a:pt x="15641" y="116297"/>
                  <a:pt x="13157" y="124990"/>
                </a:cubicBezTo>
                <a:cubicBezTo>
                  <a:pt x="11252" y="131657"/>
                  <a:pt x="8260" y="137998"/>
                  <a:pt x="6578" y="144725"/>
                </a:cubicBezTo>
                <a:cubicBezTo>
                  <a:pt x="3866" y="155572"/>
                  <a:pt x="2193" y="166653"/>
                  <a:pt x="0" y="177617"/>
                </a:cubicBezTo>
                <a:cubicBezTo>
                  <a:pt x="2193" y="197352"/>
                  <a:pt x="1762" y="217559"/>
                  <a:pt x="6578" y="236823"/>
                </a:cubicBezTo>
                <a:cubicBezTo>
                  <a:pt x="8496" y="244493"/>
                  <a:pt x="14674" y="250484"/>
                  <a:pt x="19735" y="256558"/>
                </a:cubicBezTo>
                <a:cubicBezTo>
                  <a:pt x="33800" y="273435"/>
                  <a:pt x="47847" y="283216"/>
                  <a:pt x="65784" y="296028"/>
                </a:cubicBezTo>
                <a:cubicBezTo>
                  <a:pt x="72218" y="300623"/>
                  <a:pt x="77766" y="307634"/>
                  <a:pt x="85519" y="309185"/>
                </a:cubicBezTo>
                <a:cubicBezTo>
                  <a:pt x="111411" y="314364"/>
                  <a:pt x="138146" y="313571"/>
                  <a:pt x="164460" y="315764"/>
                </a:cubicBezTo>
                <a:cubicBezTo>
                  <a:pt x="297154" y="312940"/>
                  <a:pt x="448196" y="313590"/>
                  <a:pt x="585479" y="302607"/>
                </a:cubicBezTo>
                <a:cubicBezTo>
                  <a:pt x="603102" y="301197"/>
                  <a:pt x="620564" y="298221"/>
                  <a:pt x="638106" y="296028"/>
                </a:cubicBezTo>
                <a:cubicBezTo>
                  <a:pt x="651263" y="291643"/>
                  <a:pt x="665685" y="290008"/>
                  <a:pt x="677577" y="282872"/>
                </a:cubicBezTo>
                <a:cubicBezTo>
                  <a:pt x="682421" y="279966"/>
                  <a:pt x="726994" y="252077"/>
                  <a:pt x="736783" y="249979"/>
                </a:cubicBezTo>
                <a:cubicBezTo>
                  <a:pt x="758331" y="245362"/>
                  <a:pt x="780639" y="245594"/>
                  <a:pt x="802567" y="243401"/>
                </a:cubicBezTo>
                <a:cubicBezTo>
                  <a:pt x="820109" y="234630"/>
                  <a:pt x="841326" y="230955"/>
                  <a:pt x="855194" y="217087"/>
                </a:cubicBezTo>
                <a:cubicBezTo>
                  <a:pt x="879832" y="192449"/>
                  <a:pt x="866103" y="200294"/>
                  <a:pt x="894665" y="190774"/>
                </a:cubicBezTo>
                <a:cubicBezTo>
                  <a:pt x="904252" y="181186"/>
                  <a:pt x="928053" y="155523"/>
                  <a:pt x="940714" y="151303"/>
                </a:cubicBezTo>
                <a:cubicBezTo>
                  <a:pt x="957486" y="145713"/>
                  <a:pt x="975799" y="146918"/>
                  <a:pt x="993341" y="144725"/>
                </a:cubicBezTo>
                <a:cubicBezTo>
                  <a:pt x="1002112" y="140339"/>
                  <a:pt x="1010550" y="135210"/>
                  <a:pt x="1019655" y="131568"/>
                </a:cubicBezTo>
                <a:cubicBezTo>
                  <a:pt x="1053042" y="118213"/>
                  <a:pt x="1058982" y="118440"/>
                  <a:pt x="1092017" y="111833"/>
                </a:cubicBezTo>
                <a:cubicBezTo>
                  <a:pt x="1180003" y="67840"/>
                  <a:pt x="1125062" y="86607"/>
                  <a:pt x="1263056" y="78941"/>
                </a:cubicBezTo>
                <a:cubicBezTo>
                  <a:pt x="1326706" y="68332"/>
                  <a:pt x="1333113" y="65784"/>
                  <a:pt x="1420938" y="65784"/>
                </a:cubicBezTo>
                <a:cubicBezTo>
                  <a:pt x="1539370" y="65784"/>
                  <a:pt x="1657761" y="70169"/>
                  <a:pt x="1776173" y="72362"/>
                </a:cubicBezTo>
                <a:cubicBezTo>
                  <a:pt x="1845089" y="95335"/>
                  <a:pt x="1791593" y="73656"/>
                  <a:pt x="1835378" y="98676"/>
                </a:cubicBezTo>
                <a:cubicBezTo>
                  <a:pt x="1843893" y="103542"/>
                  <a:pt x="1853532" y="106393"/>
                  <a:pt x="1861692" y="111833"/>
                </a:cubicBezTo>
                <a:cubicBezTo>
                  <a:pt x="1879937" y="123996"/>
                  <a:pt x="1893516" y="144369"/>
                  <a:pt x="1914319" y="151303"/>
                </a:cubicBezTo>
                <a:lnTo>
                  <a:pt x="1953790" y="164460"/>
                </a:lnTo>
                <a:cubicBezTo>
                  <a:pt x="1957524" y="183132"/>
                  <a:pt x="1966947" y="227088"/>
                  <a:pt x="1966947" y="243401"/>
                </a:cubicBezTo>
                <a:cubicBezTo>
                  <a:pt x="1966947" y="276366"/>
                  <a:pt x="1967918" y="309988"/>
                  <a:pt x="1960368" y="342077"/>
                </a:cubicBezTo>
                <a:cubicBezTo>
                  <a:pt x="1958557" y="349773"/>
                  <a:pt x="1947858" y="352023"/>
                  <a:pt x="1940633" y="355234"/>
                </a:cubicBezTo>
                <a:cubicBezTo>
                  <a:pt x="1913317" y="367375"/>
                  <a:pt x="1896410" y="369341"/>
                  <a:pt x="1868270" y="374969"/>
                </a:cubicBezTo>
                <a:cubicBezTo>
                  <a:pt x="1861692" y="379355"/>
                  <a:pt x="1855760" y="384915"/>
                  <a:pt x="1848535" y="388126"/>
                </a:cubicBezTo>
                <a:cubicBezTo>
                  <a:pt x="1741026" y="435909"/>
                  <a:pt x="1515832" y="407032"/>
                  <a:pt x="1473565" y="407861"/>
                </a:cubicBezTo>
                <a:cubicBezTo>
                  <a:pt x="1385853" y="405668"/>
                  <a:pt x="1298078" y="405267"/>
                  <a:pt x="1210429" y="401283"/>
                </a:cubicBezTo>
                <a:cubicBezTo>
                  <a:pt x="1198194" y="400727"/>
                  <a:pt x="1176735" y="391656"/>
                  <a:pt x="1164380" y="388126"/>
                </a:cubicBezTo>
                <a:cubicBezTo>
                  <a:pt x="1142715" y="381936"/>
                  <a:pt x="1127768" y="379488"/>
                  <a:pt x="1105174" y="374969"/>
                </a:cubicBezTo>
                <a:cubicBezTo>
                  <a:pt x="1098596" y="370584"/>
                  <a:pt x="1092510" y="365349"/>
                  <a:pt x="1085439" y="361813"/>
                </a:cubicBezTo>
                <a:cubicBezTo>
                  <a:pt x="1057425" y="347806"/>
                  <a:pt x="1072360" y="364699"/>
                  <a:pt x="1045968" y="342077"/>
                </a:cubicBezTo>
                <a:cubicBezTo>
                  <a:pt x="1036550" y="334005"/>
                  <a:pt x="1027823" y="325099"/>
                  <a:pt x="1019655" y="315764"/>
                </a:cubicBezTo>
                <a:cubicBezTo>
                  <a:pt x="1008230" y="302707"/>
                  <a:pt x="996587" y="284452"/>
                  <a:pt x="986762" y="269715"/>
                </a:cubicBezTo>
                <a:cubicBezTo>
                  <a:pt x="984094" y="261710"/>
                  <a:pt x="968269" y="217594"/>
                  <a:pt x="967027" y="203931"/>
                </a:cubicBezTo>
                <a:cubicBezTo>
                  <a:pt x="965637" y="188644"/>
                  <a:pt x="988955" y="155689"/>
                  <a:pt x="986762" y="144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78092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calculations working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522920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Demurrage is not calculating</a:t>
            </a:r>
          </a:p>
          <a:p>
            <a:r>
              <a:rPr lang="en-US" sz="600" dirty="0" smtClean="0"/>
              <a:t>=</a:t>
            </a:r>
            <a:r>
              <a:rPr lang="en-US" sz="600" dirty="0"/>
              <a:t>IF(O32+O33+O35-C51/24&gt;0,(O32+O33+O35-C51/24)*C52,0)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1720" y="5321533"/>
            <a:ext cx="2376264" cy="48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7984" y="580526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/>
              <a:t>Dispatch</a:t>
            </a:r>
            <a:r>
              <a:rPr lang="es-ES" sz="600" dirty="0" smtClean="0"/>
              <a:t> </a:t>
            </a:r>
            <a:r>
              <a:rPr lang="es-ES" sz="600" dirty="0" err="1" smtClean="0"/>
              <a:t>seems</a:t>
            </a:r>
            <a:r>
              <a:rPr lang="es-ES" sz="600" dirty="0" smtClean="0"/>
              <a:t> </a:t>
            </a:r>
            <a:r>
              <a:rPr lang="es-ES" sz="600" dirty="0" err="1" smtClean="0"/>
              <a:t>to</a:t>
            </a:r>
            <a:r>
              <a:rPr lang="es-ES" sz="600" dirty="0" smtClean="0"/>
              <a:t> </a:t>
            </a:r>
            <a:r>
              <a:rPr lang="es-ES" sz="600" dirty="0" err="1" smtClean="0"/>
              <a:t>work</a:t>
            </a:r>
            <a:r>
              <a:rPr lang="es-ES" sz="600" dirty="0"/>
              <a:t>.</a:t>
            </a:r>
            <a:endParaRPr lang="es-ES" sz="600" dirty="0" smtClean="0"/>
          </a:p>
          <a:p>
            <a:r>
              <a:rPr lang="es-ES" sz="600" dirty="0" smtClean="0"/>
              <a:t>='[</a:t>
            </a:r>
            <a:r>
              <a:rPr lang="es-ES" sz="600" dirty="0"/>
              <a:t>VE </a:t>
            </a:r>
            <a:r>
              <a:rPr lang="es-ES" sz="600" dirty="0" err="1"/>
              <a:t>Tech</a:t>
            </a:r>
            <a:r>
              <a:rPr lang="es-ES" sz="600" dirty="0"/>
              <a:t> </a:t>
            </a:r>
            <a:r>
              <a:rPr lang="es-ES" sz="600" dirty="0" err="1"/>
              <a:t>Spec</a:t>
            </a:r>
            <a:r>
              <a:rPr lang="es-ES" sz="600" dirty="0"/>
              <a:t> </a:t>
            </a:r>
            <a:r>
              <a:rPr lang="es-ES" sz="600" dirty="0" err="1"/>
              <a:t>Sheet</a:t>
            </a:r>
            <a:r>
              <a:rPr lang="es-ES" sz="600" dirty="0"/>
              <a:t> (2).</a:t>
            </a:r>
            <a:r>
              <a:rPr lang="es-ES" sz="600" dirty="0" err="1"/>
              <a:t>xls</a:t>
            </a:r>
            <a:r>
              <a:rPr lang="es-ES" sz="600" dirty="0"/>
              <a:t>]VE PRO'!$C$67:$D$67</a:t>
            </a:r>
            <a:endParaRPr lang="en-US" sz="600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2123728" y="5943763"/>
            <a:ext cx="23042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5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Used is 688.87 DWCC is the DW - Used</vt:lpstr>
      <vt:lpstr>Demurrage and Dispatch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is 688.87 DWCC is the DW - Used</dc:title>
  <dc:creator>Roy Devlin</dc:creator>
  <cp:lastModifiedBy>Roy Devlin</cp:lastModifiedBy>
  <cp:revision>3</cp:revision>
  <dcterms:created xsi:type="dcterms:W3CDTF">2012-10-23T06:37:05Z</dcterms:created>
  <dcterms:modified xsi:type="dcterms:W3CDTF">2012-10-24T03:38:42Z</dcterms:modified>
</cp:coreProperties>
</file>