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9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136B-3C9B-43B9-AEE2-44808CE983DB}" type="datetimeFigureOut">
              <a:rPr lang="en-US" smtClean="0"/>
              <a:t>10/23/2012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0511-40B0-4C2A-B059-81A184983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579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136B-3C9B-43B9-AEE2-44808CE983DB}" type="datetimeFigureOut">
              <a:rPr lang="en-US" smtClean="0"/>
              <a:t>10/23/2012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0511-40B0-4C2A-B059-81A184983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551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136B-3C9B-43B9-AEE2-44808CE983DB}" type="datetimeFigureOut">
              <a:rPr lang="en-US" smtClean="0"/>
              <a:t>10/23/2012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0511-40B0-4C2A-B059-81A184983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489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136B-3C9B-43B9-AEE2-44808CE983DB}" type="datetimeFigureOut">
              <a:rPr lang="en-US" smtClean="0"/>
              <a:t>10/23/2012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0511-40B0-4C2A-B059-81A184983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955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136B-3C9B-43B9-AEE2-44808CE983DB}" type="datetimeFigureOut">
              <a:rPr lang="en-US" smtClean="0"/>
              <a:t>10/23/2012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0511-40B0-4C2A-B059-81A184983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51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136B-3C9B-43B9-AEE2-44808CE983DB}" type="datetimeFigureOut">
              <a:rPr lang="en-US" smtClean="0"/>
              <a:t>10/23/2012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0511-40B0-4C2A-B059-81A184983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0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136B-3C9B-43B9-AEE2-44808CE983DB}" type="datetimeFigureOut">
              <a:rPr lang="en-US" smtClean="0"/>
              <a:t>10/23/2012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0511-40B0-4C2A-B059-81A184983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48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136B-3C9B-43B9-AEE2-44808CE983DB}" type="datetimeFigureOut">
              <a:rPr lang="en-US" smtClean="0"/>
              <a:t>10/23/2012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0511-40B0-4C2A-B059-81A184983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4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136B-3C9B-43B9-AEE2-44808CE983DB}" type="datetimeFigureOut">
              <a:rPr lang="en-US" smtClean="0"/>
              <a:t>10/23/2012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0511-40B0-4C2A-B059-81A184983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209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136B-3C9B-43B9-AEE2-44808CE983DB}" type="datetimeFigureOut">
              <a:rPr lang="en-US" smtClean="0"/>
              <a:t>10/23/2012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0511-40B0-4C2A-B059-81A184983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126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136B-3C9B-43B9-AEE2-44808CE983DB}" type="datetimeFigureOut">
              <a:rPr lang="en-US" smtClean="0"/>
              <a:t>10/23/2012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0511-40B0-4C2A-B059-81A184983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9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D136B-3C9B-43B9-AEE2-44808CE983DB}" type="datetimeFigureOut">
              <a:rPr lang="en-US" smtClean="0"/>
              <a:t>10/23/2012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10511-40B0-4C2A-B059-81A184983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11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Missing Some Canals??? Especially Suez?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644900" y="2529681"/>
          <a:ext cx="1854200" cy="2667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54200"/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Canals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White Sea - Baltic Canal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Rhine - Main- Danube Canal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Suez Canal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Volga - Don Canal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Kiel Canal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Houston Ship Channel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Alphonse Xlll Canal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Panama Canal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Danube Black - Sea Canal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Manchester Ship Canal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Welland Canal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Saint Lawrence Seaway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86112"/>
            <a:ext cx="8268800" cy="46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823368"/>
              </p:ext>
            </p:extLst>
          </p:nvPr>
        </p:nvGraphicFramePr>
        <p:xfrm>
          <a:off x="6156176" y="2060848"/>
          <a:ext cx="1854200" cy="2667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54200"/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Canals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White Sea - Baltic Canal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Rhine - Main- Danube Canal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Suez Canal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Volga - Don Canal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Kiel Canal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Houston Ship Channel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Alphonse Xlll Canal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Panama Canal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Danube Black - Sea Canal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Manchester Ship Canal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Welland Canal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Saint Lawrence Seaway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3088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88</Words>
  <Application>Microsoft Office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Missing Some Canals??? Especially Suez? 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Missing Some Canals??? Especially Suez? </dc:title>
  <dc:creator>Roy Devlin</dc:creator>
  <cp:lastModifiedBy>Roy Devlin</cp:lastModifiedBy>
  <cp:revision>1</cp:revision>
  <dcterms:created xsi:type="dcterms:W3CDTF">2012-10-23T08:08:05Z</dcterms:created>
  <dcterms:modified xsi:type="dcterms:W3CDTF">2012-10-23T08:09:49Z</dcterms:modified>
</cp:coreProperties>
</file>