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1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3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9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Used is 688.87</a:t>
            </a:r>
            <a:br>
              <a:rPr lang="en-US" dirty="0" smtClean="0"/>
            </a:br>
            <a:r>
              <a:rPr lang="en-US" dirty="0" smtClean="0"/>
              <a:t>DWCC is the DW -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3894"/>
            <a:ext cx="8199218" cy="461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4941168"/>
            <a:ext cx="44644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Fields the wrong way around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2843808" y="5310500"/>
            <a:ext cx="3456384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1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Used is 688.87 DWCC is the DW -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is 688.87 DWCC is the DW - Used</dc:title>
  <dc:creator>Roy Devlin</dc:creator>
  <cp:lastModifiedBy>Roy Devlin</cp:lastModifiedBy>
  <cp:revision>1</cp:revision>
  <dcterms:created xsi:type="dcterms:W3CDTF">2012-10-23T06:37:05Z</dcterms:created>
  <dcterms:modified xsi:type="dcterms:W3CDTF">2012-10-23T06:39:10Z</dcterms:modified>
</cp:coreProperties>
</file>