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CB7-5371-4A8D-864D-5FD00FA4809A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EA84-2298-4889-836C-D7D1AEFE2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CB7-5371-4A8D-864D-5FD00FA4809A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EA84-2298-4889-836C-D7D1AEFE2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CB7-5371-4A8D-864D-5FD00FA4809A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EA84-2298-4889-836C-D7D1AEFE2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CB7-5371-4A8D-864D-5FD00FA4809A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EA84-2298-4889-836C-D7D1AEFE2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CB7-5371-4A8D-864D-5FD00FA4809A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EA84-2298-4889-836C-D7D1AEFE2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CB7-5371-4A8D-864D-5FD00FA4809A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EA84-2298-4889-836C-D7D1AEFE2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CB7-5371-4A8D-864D-5FD00FA4809A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EA84-2298-4889-836C-D7D1AEFE2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CB7-5371-4A8D-864D-5FD00FA4809A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EA84-2298-4889-836C-D7D1AEFE2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CB7-5371-4A8D-864D-5FD00FA4809A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EA84-2298-4889-836C-D7D1AEFE2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CB7-5371-4A8D-864D-5FD00FA4809A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EA84-2298-4889-836C-D7D1AEFE2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CB7-5371-4A8D-864D-5FD00FA4809A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EA84-2298-4889-836C-D7D1AEFE2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3CB7-5371-4A8D-864D-5FD00FA4809A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EA84-2298-4889-836C-D7D1AEFE22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do not 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1700746" y="3563596"/>
            <a:ext cx="1972383" cy="1401511"/>
          </a:xfrm>
          <a:custGeom>
            <a:avLst/>
            <a:gdLst>
              <a:gd name="connsiteX0" fmla="*/ 1512473 w 1972383"/>
              <a:gd name="connsiteY0" fmla="*/ 256374 h 1401511"/>
              <a:gd name="connsiteX1" fmla="*/ 1008271 w 1972383"/>
              <a:gd name="connsiteY1" fmla="*/ 59821 h 1401511"/>
              <a:gd name="connsiteX2" fmla="*/ 734805 w 1972383"/>
              <a:gd name="connsiteY2" fmla="*/ 34183 h 1401511"/>
              <a:gd name="connsiteX3" fmla="*/ 375882 w 1972383"/>
              <a:gd name="connsiteY3" fmla="*/ 0 h 1401511"/>
              <a:gd name="connsiteX4" fmla="*/ 196420 w 1972383"/>
              <a:gd name="connsiteY4" fmla="*/ 8546 h 1401511"/>
              <a:gd name="connsiteX5" fmla="*/ 153691 w 1972383"/>
              <a:gd name="connsiteY5" fmla="*/ 17092 h 1401511"/>
              <a:gd name="connsiteX6" fmla="*/ 85325 w 1972383"/>
              <a:gd name="connsiteY6" fmla="*/ 59821 h 1401511"/>
              <a:gd name="connsiteX7" fmla="*/ 42596 w 1972383"/>
              <a:gd name="connsiteY7" fmla="*/ 196554 h 1401511"/>
              <a:gd name="connsiteX8" fmla="*/ 25504 w 1972383"/>
              <a:gd name="connsiteY8" fmla="*/ 290557 h 1401511"/>
              <a:gd name="connsiteX9" fmla="*/ 8413 w 1972383"/>
              <a:gd name="connsiteY9" fmla="*/ 410198 h 1401511"/>
              <a:gd name="connsiteX10" fmla="*/ 59688 w 1972383"/>
              <a:gd name="connsiteY10" fmla="*/ 897309 h 1401511"/>
              <a:gd name="connsiteX11" fmla="*/ 85325 w 1972383"/>
              <a:gd name="connsiteY11" fmla="*/ 948583 h 1401511"/>
              <a:gd name="connsiteX12" fmla="*/ 110962 w 1972383"/>
              <a:gd name="connsiteY12" fmla="*/ 1008404 h 1401511"/>
              <a:gd name="connsiteX13" fmla="*/ 222058 w 1972383"/>
              <a:gd name="connsiteY13" fmla="*/ 1145137 h 1401511"/>
              <a:gd name="connsiteX14" fmla="*/ 290424 w 1972383"/>
              <a:gd name="connsiteY14" fmla="*/ 1222049 h 1401511"/>
              <a:gd name="connsiteX15" fmla="*/ 316061 w 1972383"/>
              <a:gd name="connsiteY15" fmla="*/ 1247686 h 1401511"/>
              <a:gd name="connsiteX16" fmla="*/ 529706 w 1972383"/>
              <a:gd name="connsiteY16" fmla="*/ 1358782 h 1401511"/>
              <a:gd name="connsiteX17" fmla="*/ 563890 w 1972383"/>
              <a:gd name="connsiteY17" fmla="*/ 1375873 h 1401511"/>
              <a:gd name="connsiteX18" fmla="*/ 632256 w 1972383"/>
              <a:gd name="connsiteY18" fmla="*/ 1384419 h 1401511"/>
              <a:gd name="connsiteX19" fmla="*/ 700622 w 1972383"/>
              <a:gd name="connsiteY19" fmla="*/ 1401511 h 1401511"/>
              <a:gd name="connsiteX20" fmla="*/ 1008271 w 1972383"/>
              <a:gd name="connsiteY20" fmla="*/ 1392965 h 1401511"/>
              <a:gd name="connsiteX21" fmla="*/ 1204824 w 1972383"/>
              <a:gd name="connsiteY21" fmla="*/ 1350236 h 1401511"/>
              <a:gd name="connsiteX22" fmla="*/ 1435561 w 1972383"/>
              <a:gd name="connsiteY22" fmla="*/ 1324598 h 1401511"/>
              <a:gd name="connsiteX23" fmla="*/ 1820121 w 1972383"/>
              <a:gd name="connsiteY23" fmla="*/ 1264778 h 1401511"/>
              <a:gd name="connsiteX24" fmla="*/ 1862850 w 1972383"/>
              <a:gd name="connsiteY24" fmla="*/ 1247686 h 1401511"/>
              <a:gd name="connsiteX25" fmla="*/ 1948308 w 1972383"/>
              <a:gd name="connsiteY25" fmla="*/ 1179320 h 1401511"/>
              <a:gd name="connsiteX26" fmla="*/ 1948308 w 1972383"/>
              <a:gd name="connsiteY26" fmla="*/ 999858 h 1401511"/>
              <a:gd name="connsiteX27" fmla="*/ 1939762 w 1972383"/>
              <a:gd name="connsiteY27" fmla="*/ 957129 h 1401511"/>
              <a:gd name="connsiteX28" fmla="*/ 1905579 w 1972383"/>
              <a:gd name="connsiteY28" fmla="*/ 863125 h 1401511"/>
              <a:gd name="connsiteX29" fmla="*/ 1879942 w 1972383"/>
              <a:gd name="connsiteY29" fmla="*/ 828942 h 1401511"/>
              <a:gd name="connsiteX30" fmla="*/ 1862850 w 1972383"/>
              <a:gd name="connsiteY30" fmla="*/ 794759 h 1401511"/>
              <a:gd name="connsiteX31" fmla="*/ 1837213 w 1972383"/>
              <a:gd name="connsiteY31" fmla="*/ 752030 h 1401511"/>
              <a:gd name="connsiteX32" fmla="*/ 1785938 w 1972383"/>
              <a:gd name="connsiteY32" fmla="*/ 649481 h 1401511"/>
              <a:gd name="connsiteX33" fmla="*/ 1768847 w 1972383"/>
              <a:gd name="connsiteY33" fmla="*/ 615297 h 1401511"/>
              <a:gd name="connsiteX34" fmla="*/ 1717572 w 1972383"/>
              <a:gd name="connsiteY34" fmla="*/ 538385 h 1401511"/>
              <a:gd name="connsiteX35" fmla="*/ 1683389 w 1972383"/>
              <a:gd name="connsiteY35" fmla="*/ 478565 h 1401511"/>
              <a:gd name="connsiteX36" fmla="*/ 1657751 w 1972383"/>
              <a:gd name="connsiteY36" fmla="*/ 452927 h 1401511"/>
              <a:gd name="connsiteX37" fmla="*/ 1640660 w 1972383"/>
              <a:gd name="connsiteY37" fmla="*/ 427290 h 1401511"/>
              <a:gd name="connsiteX38" fmla="*/ 1606476 w 1972383"/>
              <a:gd name="connsiteY38" fmla="*/ 401653 h 1401511"/>
              <a:gd name="connsiteX39" fmla="*/ 1589385 w 1972383"/>
              <a:gd name="connsiteY39" fmla="*/ 376015 h 1401511"/>
              <a:gd name="connsiteX40" fmla="*/ 1529564 w 1972383"/>
              <a:gd name="connsiteY40" fmla="*/ 324740 h 1401511"/>
              <a:gd name="connsiteX41" fmla="*/ 1503927 w 1972383"/>
              <a:gd name="connsiteY41" fmla="*/ 299103 h 1401511"/>
              <a:gd name="connsiteX42" fmla="*/ 1495381 w 1972383"/>
              <a:gd name="connsiteY42" fmla="*/ 273466 h 1401511"/>
              <a:gd name="connsiteX43" fmla="*/ 1469744 w 1972383"/>
              <a:gd name="connsiteY43" fmla="*/ 247828 h 1401511"/>
              <a:gd name="connsiteX44" fmla="*/ 1427015 w 1972383"/>
              <a:gd name="connsiteY44" fmla="*/ 170916 h 1401511"/>
              <a:gd name="connsiteX45" fmla="*/ 1427015 w 1972383"/>
              <a:gd name="connsiteY45" fmla="*/ 162370 h 140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972383" h="1401511">
                <a:moveTo>
                  <a:pt x="1512473" y="256374"/>
                </a:moveTo>
                <a:cubicBezTo>
                  <a:pt x="1342888" y="163873"/>
                  <a:pt x="1241755" y="102274"/>
                  <a:pt x="1008271" y="59821"/>
                </a:cubicBezTo>
                <a:cubicBezTo>
                  <a:pt x="835017" y="28320"/>
                  <a:pt x="984304" y="51194"/>
                  <a:pt x="734805" y="34183"/>
                </a:cubicBezTo>
                <a:cubicBezTo>
                  <a:pt x="610977" y="25740"/>
                  <a:pt x="498606" y="12919"/>
                  <a:pt x="375882" y="0"/>
                </a:cubicBezTo>
                <a:cubicBezTo>
                  <a:pt x="316061" y="2849"/>
                  <a:pt x="256132" y="3953"/>
                  <a:pt x="196420" y="8546"/>
                </a:cubicBezTo>
                <a:cubicBezTo>
                  <a:pt x="181938" y="9660"/>
                  <a:pt x="166879" y="11005"/>
                  <a:pt x="153691" y="17092"/>
                </a:cubicBezTo>
                <a:cubicBezTo>
                  <a:pt x="129291" y="28354"/>
                  <a:pt x="108114" y="45578"/>
                  <a:pt x="85325" y="59821"/>
                </a:cubicBezTo>
                <a:cubicBezTo>
                  <a:pt x="69197" y="108205"/>
                  <a:pt x="56294" y="145186"/>
                  <a:pt x="42596" y="196554"/>
                </a:cubicBezTo>
                <a:cubicBezTo>
                  <a:pt x="37866" y="214291"/>
                  <a:pt x="27832" y="275037"/>
                  <a:pt x="25504" y="290557"/>
                </a:cubicBezTo>
                <a:cubicBezTo>
                  <a:pt x="19528" y="330397"/>
                  <a:pt x="14110" y="370318"/>
                  <a:pt x="8413" y="410198"/>
                </a:cubicBezTo>
                <a:cubicBezTo>
                  <a:pt x="16081" y="663245"/>
                  <a:pt x="0" y="673479"/>
                  <a:pt x="59688" y="897309"/>
                </a:cubicBezTo>
                <a:cubicBezTo>
                  <a:pt x="64612" y="915772"/>
                  <a:pt x="77317" y="931233"/>
                  <a:pt x="85325" y="948583"/>
                </a:cubicBezTo>
                <a:cubicBezTo>
                  <a:pt x="94416" y="968281"/>
                  <a:pt x="99963" y="989705"/>
                  <a:pt x="110962" y="1008404"/>
                </a:cubicBezTo>
                <a:cubicBezTo>
                  <a:pt x="156072" y="1085092"/>
                  <a:pt x="166057" y="1089136"/>
                  <a:pt x="222058" y="1145137"/>
                </a:cubicBezTo>
                <a:cubicBezTo>
                  <a:pt x="279875" y="1202954"/>
                  <a:pt x="209679" y="1131211"/>
                  <a:pt x="290424" y="1222049"/>
                </a:cubicBezTo>
                <a:cubicBezTo>
                  <a:pt x="298453" y="1231082"/>
                  <a:pt x="306227" y="1240661"/>
                  <a:pt x="316061" y="1247686"/>
                </a:cubicBezTo>
                <a:cubicBezTo>
                  <a:pt x="416696" y="1319568"/>
                  <a:pt x="410943" y="1305999"/>
                  <a:pt x="529706" y="1358782"/>
                </a:cubicBezTo>
                <a:cubicBezTo>
                  <a:pt x="541347" y="1363956"/>
                  <a:pt x="551531" y="1372783"/>
                  <a:pt x="563890" y="1375873"/>
                </a:cubicBezTo>
                <a:cubicBezTo>
                  <a:pt x="586170" y="1381443"/>
                  <a:pt x="609683" y="1380187"/>
                  <a:pt x="632256" y="1384419"/>
                </a:cubicBezTo>
                <a:cubicBezTo>
                  <a:pt x="655344" y="1388748"/>
                  <a:pt x="677833" y="1395814"/>
                  <a:pt x="700622" y="1401511"/>
                </a:cubicBezTo>
                <a:cubicBezTo>
                  <a:pt x="803172" y="1398662"/>
                  <a:pt x="905874" y="1399234"/>
                  <a:pt x="1008271" y="1392965"/>
                </a:cubicBezTo>
                <a:cubicBezTo>
                  <a:pt x="1146296" y="1384514"/>
                  <a:pt x="1085435" y="1376190"/>
                  <a:pt x="1204824" y="1350236"/>
                </a:cubicBezTo>
                <a:cubicBezTo>
                  <a:pt x="1289870" y="1331748"/>
                  <a:pt x="1348514" y="1330816"/>
                  <a:pt x="1435561" y="1324598"/>
                </a:cubicBezTo>
                <a:cubicBezTo>
                  <a:pt x="1757103" y="1267856"/>
                  <a:pt x="1628173" y="1282228"/>
                  <a:pt x="1820121" y="1264778"/>
                </a:cubicBezTo>
                <a:cubicBezTo>
                  <a:pt x="1834364" y="1259081"/>
                  <a:pt x="1849383" y="1255032"/>
                  <a:pt x="1862850" y="1247686"/>
                </a:cubicBezTo>
                <a:cubicBezTo>
                  <a:pt x="1910285" y="1221812"/>
                  <a:pt x="1913130" y="1214498"/>
                  <a:pt x="1948308" y="1179320"/>
                </a:cubicBezTo>
                <a:cubicBezTo>
                  <a:pt x="1972383" y="1107098"/>
                  <a:pt x="1961409" y="1150513"/>
                  <a:pt x="1948308" y="999858"/>
                </a:cubicBezTo>
                <a:cubicBezTo>
                  <a:pt x="1947050" y="985388"/>
                  <a:pt x="1943584" y="971142"/>
                  <a:pt x="1939762" y="957129"/>
                </a:cubicBezTo>
                <a:cubicBezTo>
                  <a:pt x="1936129" y="943807"/>
                  <a:pt x="1913773" y="877874"/>
                  <a:pt x="1905579" y="863125"/>
                </a:cubicBezTo>
                <a:cubicBezTo>
                  <a:pt x="1898662" y="850675"/>
                  <a:pt x="1887491" y="841020"/>
                  <a:pt x="1879942" y="828942"/>
                </a:cubicBezTo>
                <a:cubicBezTo>
                  <a:pt x="1873190" y="818139"/>
                  <a:pt x="1869037" y="805895"/>
                  <a:pt x="1862850" y="794759"/>
                </a:cubicBezTo>
                <a:cubicBezTo>
                  <a:pt x="1854783" y="780239"/>
                  <a:pt x="1844985" y="766710"/>
                  <a:pt x="1837213" y="752030"/>
                </a:cubicBezTo>
                <a:cubicBezTo>
                  <a:pt x="1819331" y="718254"/>
                  <a:pt x="1803029" y="683664"/>
                  <a:pt x="1785938" y="649481"/>
                </a:cubicBezTo>
                <a:cubicBezTo>
                  <a:pt x="1780241" y="638086"/>
                  <a:pt x="1776491" y="625488"/>
                  <a:pt x="1768847" y="615297"/>
                </a:cubicBezTo>
                <a:cubicBezTo>
                  <a:pt x="1741317" y="578591"/>
                  <a:pt x="1741121" y="580773"/>
                  <a:pt x="1717572" y="538385"/>
                </a:cubicBezTo>
                <a:cubicBezTo>
                  <a:pt x="1703644" y="513314"/>
                  <a:pt x="1701293" y="500049"/>
                  <a:pt x="1683389" y="478565"/>
                </a:cubicBezTo>
                <a:cubicBezTo>
                  <a:pt x="1675652" y="469280"/>
                  <a:pt x="1665488" y="462212"/>
                  <a:pt x="1657751" y="452927"/>
                </a:cubicBezTo>
                <a:cubicBezTo>
                  <a:pt x="1651176" y="445037"/>
                  <a:pt x="1647922" y="434552"/>
                  <a:pt x="1640660" y="427290"/>
                </a:cubicBezTo>
                <a:cubicBezTo>
                  <a:pt x="1630588" y="417219"/>
                  <a:pt x="1617871" y="410199"/>
                  <a:pt x="1606476" y="401653"/>
                </a:cubicBezTo>
                <a:cubicBezTo>
                  <a:pt x="1600779" y="393107"/>
                  <a:pt x="1595960" y="383905"/>
                  <a:pt x="1589385" y="376015"/>
                </a:cubicBezTo>
                <a:cubicBezTo>
                  <a:pt x="1562884" y="344214"/>
                  <a:pt x="1562563" y="353025"/>
                  <a:pt x="1529564" y="324740"/>
                </a:cubicBezTo>
                <a:cubicBezTo>
                  <a:pt x="1520388" y="316875"/>
                  <a:pt x="1512473" y="307649"/>
                  <a:pt x="1503927" y="299103"/>
                </a:cubicBezTo>
                <a:cubicBezTo>
                  <a:pt x="1501078" y="290557"/>
                  <a:pt x="1500378" y="280961"/>
                  <a:pt x="1495381" y="273466"/>
                </a:cubicBezTo>
                <a:cubicBezTo>
                  <a:pt x="1488677" y="263410"/>
                  <a:pt x="1477164" y="257368"/>
                  <a:pt x="1469744" y="247828"/>
                </a:cubicBezTo>
                <a:cubicBezTo>
                  <a:pt x="1446293" y="217677"/>
                  <a:pt x="1435159" y="203491"/>
                  <a:pt x="1427015" y="170916"/>
                </a:cubicBezTo>
                <a:cubicBezTo>
                  <a:pt x="1426324" y="168152"/>
                  <a:pt x="1427015" y="165219"/>
                  <a:pt x="1427015" y="1623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formulae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1593225" y="5366759"/>
            <a:ext cx="1047425" cy="606751"/>
          </a:xfrm>
          <a:custGeom>
            <a:avLst/>
            <a:gdLst>
              <a:gd name="connsiteX0" fmla="*/ 825235 w 1047425"/>
              <a:gd name="connsiteY0" fmla="*/ 179462 h 606751"/>
              <a:gd name="connsiteX1" fmla="*/ 816689 w 1047425"/>
              <a:gd name="connsiteY1" fmla="*/ 128187 h 606751"/>
              <a:gd name="connsiteX2" fmla="*/ 765414 w 1047425"/>
              <a:gd name="connsiteY2" fmla="*/ 68366 h 606751"/>
              <a:gd name="connsiteX3" fmla="*/ 679956 w 1047425"/>
              <a:gd name="connsiteY3" fmla="*/ 42729 h 606751"/>
              <a:gd name="connsiteX4" fmla="*/ 645773 w 1047425"/>
              <a:gd name="connsiteY4" fmla="*/ 25637 h 606751"/>
              <a:gd name="connsiteX5" fmla="*/ 594498 w 1047425"/>
              <a:gd name="connsiteY5" fmla="*/ 17091 h 606751"/>
              <a:gd name="connsiteX6" fmla="*/ 526132 w 1047425"/>
              <a:gd name="connsiteY6" fmla="*/ 0 h 606751"/>
              <a:gd name="connsiteX7" fmla="*/ 321033 w 1047425"/>
              <a:gd name="connsiteY7" fmla="*/ 17091 h 606751"/>
              <a:gd name="connsiteX8" fmla="*/ 124480 w 1047425"/>
              <a:gd name="connsiteY8" fmla="*/ 34183 h 606751"/>
              <a:gd name="connsiteX9" fmla="*/ 56113 w 1047425"/>
              <a:gd name="connsiteY9" fmla="*/ 68366 h 606751"/>
              <a:gd name="connsiteX10" fmla="*/ 30476 w 1047425"/>
              <a:gd name="connsiteY10" fmla="*/ 136733 h 606751"/>
              <a:gd name="connsiteX11" fmla="*/ 4839 w 1047425"/>
              <a:gd name="connsiteY11" fmla="*/ 222191 h 606751"/>
              <a:gd name="connsiteX12" fmla="*/ 13384 w 1047425"/>
              <a:gd name="connsiteY12" fmla="*/ 393106 h 606751"/>
              <a:gd name="connsiteX13" fmla="*/ 98842 w 1047425"/>
              <a:gd name="connsiteY13" fmla="*/ 495656 h 606751"/>
              <a:gd name="connsiteX14" fmla="*/ 141571 w 1047425"/>
              <a:gd name="connsiteY14" fmla="*/ 521293 h 606751"/>
              <a:gd name="connsiteX15" fmla="*/ 167209 w 1047425"/>
              <a:gd name="connsiteY15" fmla="*/ 529839 h 606751"/>
              <a:gd name="connsiteX16" fmla="*/ 227029 w 1047425"/>
              <a:gd name="connsiteY16" fmla="*/ 564022 h 606751"/>
              <a:gd name="connsiteX17" fmla="*/ 286850 w 1047425"/>
              <a:gd name="connsiteY17" fmla="*/ 581114 h 606751"/>
              <a:gd name="connsiteX18" fmla="*/ 406491 w 1047425"/>
              <a:gd name="connsiteY18" fmla="*/ 606751 h 606751"/>
              <a:gd name="connsiteX19" fmla="*/ 620136 w 1047425"/>
              <a:gd name="connsiteY19" fmla="*/ 598205 h 606751"/>
              <a:gd name="connsiteX20" fmla="*/ 662865 w 1047425"/>
              <a:gd name="connsiteY20" fmla="*/ 589660 h 606751"/>
              <a:gd name="connsiteX21" fmla="*/ 756868 w 1047425"/>
              <a:gd name="connsiteY21" fmla="*/ 581114 h 606751"/>
              <a:gd name="connsiteX22" fmla="*/ 842326 w 1047425"/>
              <a:gd name="connsiteY22" fmla="*/ 529839 h 606751"/>
              <a:gd name="connsiteX23" fmla="*/ 859418 w 1047425"/>
              <a:gd name="connsiteY23" fmla="*/ 504202 h 606751"/>
              <a:gd name="connsiteX24" fmla="*/ 927784 w 1047425"/>
              <a:gd name="connsiteY24" fmla="*/ 435835 h 606751"/>
              <a:gd name="connsiteX25" fmla="*/ 927784 w 1047425"/>
              <a:gd name="connsiteY25" fmla="*/ 435835 h 606751"/>
              <a:gd name="connsiteX26" fmla="*/ 1004696 w 1047425"/>
              <a:gd name="connsiteY26" fmla="*/ 384561 h 606751"/>
              <a:gd name="connsiteX27" fmla="*/ 1021788 w 1047425"/>
              <a:gd name="connsiteY27" fmla="*/ 350377 h 606751"/>
              <a:gd name="connsiteX28" fmla="*/ 1030334 w 1047425"/>
              <a:gd name="connsiteY28" fmla="*/ 324740 h 606751"/>
              <a:gd name="connsiteX29" fmla="*/ 1047425 w 1047425"/>
              <a:gd name="connsiteY29" fmla="*/ 290557 h 606751"/>
              <a:gd name="connsiteX30" fmla="*/ 1038880 w 1047425"/>
              <a:gd name="connsiteY30" fmla="*/ 153824 h 606751"/>
              <a:gd name="connsiteX31" fmla="*/ 1030334 w 1047425"/>
              <a:gd name="connsiteY31" fmla="*/ 128187 h 606751"/>
              <a:gd name="connsiteX32" fmla="*/ 1004696 w 1047425"/>
              <a:gd name="connsiteY32" fmla="*/ 119641 h 606751"/>
              <a:gd name="connsiteX33" fmla="*/ 936330 w 1047425"/>
              <a:gd name="connsiteY33" fmla="*/ 94004 h 606751"/>
              <a:gd name="connsiteX34" fmla="*/ 885055 w 1047425"/>
              <a:gd name="connsiteY34" fmla="*/ 102549 h 606751"/>
              <a:gd name="connsiteX35" fmla="*/ 722685 w 1047425"/>
              <a:gd name="connsiteY35" fmla="*/ 128187 h 606751"/>
              <a:gd name="connsiteX36" fmla="*/ 705594 w 1047425"/>
              <a:gd name="connsiteY36" fmla="*/ 136733 h 60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7425" h="606751">
                <a:moveTo>
                  <a:pt x="825235" y="179462"/>
                </a:moveTo>
                <a:cubicBezTo>
                  <a:pt x="822386" y="162370"/>
                  <a:pt x="823124" y="144275"/>
                  <a:pt x="816689" y="128187"/>
                </a:cubicBezTo>
                <a:cubicBezTo>
                  <a:pt x="813152" y="119345"/>
                  <a:pt x="776217" y="74367"/>
                  <a:pt x="765414" y="68366"/>
                </a:cubicBezTo>
                <a:cubicBezTo>
                  <a:pt x="724959" y="45891"/>
                  <a:pt x="717300" y="56733"/>
                  <a:pt x="679956" y="42729"/>
                </a:cubicBezTo>
                <a:cubicBezTo>
                  <a:pt x="668028" y="38256"/>
                  <a:pt x="657975" y="29298"/>
                  <a:pt x="645773" y="25637"/>
                </a:cubicBezTo>
                <a:cubicBezTo>
                  <a:pt x="629176" y="20658"/>
                  <a:pt x="611546" y="20191"/>
                  <a:pt x="594498" y="17091"/>
                </a:cubicBezTo>
                <a:cubicBezTo>
                  <a:pt x="549119" y="8840"/>
                  <a:pt x="561714" y="11861"/>
                  <a:pt x="526132" y="0"/>
                </a:cubicBezTo>
                <a:lnTo>
                  <a:pt x="321033" y="17091"/>
                </a:lnTo>
                <a:cubicBezTo>
                  <a:pt x="137707" y="31193"/>
                  <a:pt x="252620" y="18165"/>
                  <a:pt x="124480" y="34183"/>
                </a:cubicBezTo>
                <a:cubicBezTo>
                  <a:pt x="101691" y="45577"/>
                  <a:pt x="62292" y="43648"/>
                  <a:pt x="56113" y="68366"/>
                </a:cubicBezTo>
                <a:cubicBezTo>
                  <a:pt x="30749" y="169832"/>
                  <a:pt x="67713" y="32469"/>
                  <a:pt x="30476" y="136733"/>
                </a:cubicBezTo>
                <a:cubicBezTo>
                  <a:pt x="20473" y="164741"/>
                  <a:pt x="13385" y="193705"/>
                  <a:pt x="4839" y="222191"/>
                </a:cubicBezTo>
                <a:cubicBezTo>
                  <a:pt x="7687" y="279163"/>
                  <a:pt x="0" y="337656"/>
                  <a:pt x="13384" y="393106"/>
                </a:cubicBezTo>
                <a:cubicBezTo>
                  <a:pt x="24519" y="439236"/>
                  <a:pt x="62215" y="471238"/>
                  <a:pt x="98842" y="495656"/>
                </a:cubicBezTo>
                <a:cubicBezTo>
                  <a:pt x="112662" y="504869"/>
                  <a:pt x="126715" y="513865"/>
                  <a:pt x="141571" y="521293"/>
                </a:cubicBezTo>
                <a:cubicBezTo>
                  <a:pt x="149628" y="525322"/>
                  <a:pt x="159152" y="525810"/>
                  <a:pt x="167209" y="529839"/>
                </a:cubicBezTo>
                <a:cubicBezTo>
                  <a:pt x="187750" y="540110"/>
                  <a:pt x="206488" y="553751"/>
                  <a:pt x="227029" y="564022"/>
                </a:cubicBezTo>
                <a:cubicBezTo>
                  <a:pt x="238448" y="569732"/>
                  <a:pt x="276994" y="578924"/>
                  <a:pt x="286850" y="581114"/>
                </a:cubicBezTo>
                <a:lnTo>
                  <a:pt x="406491" y="606751"/>
                </a:lnTo>
                <a:cubicBezTo>
                  <a:pt x="477706" y="603902"/>
                  <a:pt x="549022" y="602946"/>
                  <a:pt x="620136" y="598205"/>
                </a:cubicBezTo>
                <a:cubicBezTo>
                  <a:pt x="634629" y="597239"/>
                  <a:pt x="648452" y="591462"/>
                  <a:pt x="662865" y="589660"/>
                </a:cubicBezTo>
                <a:cubicBezTo>
                  <a:pt x="694086" y="585758"/>
                  <a:pt x="725534" y="583963"/>
                  <a:pt x="756868" y="581114"/>
                </a:cubicBezTo>
                <a:cubicBezTo>
                  <a:pt x="785354" y="564022"/>
                  <a:pt x="815750" y="549771"/>
                  <a:pt x="842326" y="529839"/>
                </a:cubicBezTo>
                <a:cubicBezTo>
                  <a:pt x="850543" y="523677"/>
                  <a:pt x="852509" y="511802"/>
                  <a:pt x="859418" y="504202"/>
                </a:cubicBezTo>
                <a:cubicBezTo>
                  <a:pt x="881097" y="480355"/>
                  <a:pt x="904995" y="458624"/>
                  <a:pt x="927784" y="435835"/>
                </a:cubicBezTo>
                <a:lnTo>
                  <a:pt x="927784" y="435835"/>
                </a:lnTo>
                <a:lnTo>
                  <a:pt x="1004696" y="384561"/>
                </a:lnTo>
                <a:cubicBezTo>
                  <a:pt x="1010393" y="373166"/>
                  <a:pt x="1016770" y="362087"/>
                  <a:pt x="1021788" y="350377"/>
                </a:cubicBezTo>
                <a:cubicBezTo>
                  <a:pt x="1025336" y="342097"/>
                  <a:pt x="1026786" y="333020"/>
                  <a:pt x="1030334" y="324740"/>
                </a:cubicBezTo>
                <a:cubicBezTo>
                  <a:pt x="1035352" y="313031"/>
                  <a:pt x="1041728" y="301951"/>
                  <a:pt x="1047425" y="290557"/>
                </a:cubicBezTo>
                <a:cubicBezTo>
                  <a:pt x="1044577" y="244979"/>
                  <a:pt x="1043660" y="199240"/>
                  <a:pt x="1038880" y="153824"/>
                </a:cubicBezTo>
                <a:cubicBezTo>
                  <a:pt x="1037937" y="144866"/>
                  <a:pt x="1036704" y="134556"/>
                  <a:pt x="1030334" y="128187"/>
                </a:cubicBezTo>
                <a:cubicBezTo>
                  <a:pt x="1023964" y="121817"/>
                  <a:pt x="1013131" y="122804"/>
                  <a:pt x="1004696" y="119641"/>
                </a:cubicBezTo>
                <a:cubicBezTo>
                  <a:pt x="922976" y="88995"/>
                  <a:pt x="994507" y="113394"/>
                  <a:pt x="936330" y="94004"/>
                </a:cubicBezTo>
                <a:cubicBezTo>
                  <a:pt x="919238" y="96852"/>
                  <a:pt x="902223" y="100208"/>
                  <a:pt x="885055" y="102549"/>
                </a:cubicBezTo>
                <a:cubicBezTo>
                  <a:pt x="822359" y="111098"/>
                  <a:pt x="775625" y="107011"/>
                  <a:pt x="722685" y="128187"/>
                </a:cubicBezTo>
                <a:cubicBezTo>
                  <a:pt x="716771" y="130553"/>
                  <a:pt x="711291" y="133884"/>
                  <a:pt x="705594" y="13673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666288" y="5007836"/>
            <a:ext cx="4269669" cy="598205"/>
          </a:xfrm>
          <a:custGeom>
            <a:avLst/>
            <a:gdLst>
              <a:gd name="connsiteX0" fmla="*/ 4059252 w 4269669"/>
              <a:gd name="connsiteY0" fmla="*/ 111095 h 598205"/>
              <a:gd name="connsiteX1" fmla="*/ 4025069 w 4269669"/>
              <a:gd name="connsiteY1" fmla="*/ 51274 h 598205"/>
              <a:gd name="connsiteX2" fmla="*/ 3999432 w 4269669"/>
              <a:gd name="connsiteY2" fmla="*/ 42728 h 598205"/>
              <a:gd name="connsiteX3" fmla="*/ 3802878 w 4269669"/>
              <a:gd name="connsiteY3" fmla="*/ 34183 h 598205"/>
              <a:gd name="connsiteX4" fmla="*/ 3760149 w 4269669"/>
              <a:gd name="connsiteY4" fmla="*/ 17091 h 598205"/>
              <a:gd name="connsiteX5" fmla="*/ 3649054 w 4269669"/>
              <a:gd name="connsiteY5" fmla="*/ 0 h 598205"/>
              <a:gd name="connsiteX6" fmla="*/ 3597779 w 4269669"/>
              <a:gd name="connsiteY6" fmla="*/ 8545 h 598205"/>
              <a:gd name="connsiteX7" fmla="*/ 3555050 w 4269669"/>
              <a:gd name="connsiteY7" fmla="*/ 17091 h 598205"/>
              <a:gd name="connsiteX8" fmla="*/ 3461047 w 4269669"/>
              <a:gd name="connsiteY8" fmla="*/ 153824 h 598205"/>
              <a:gd name="connsiteX9" fmla="*/ 3461047 w 4269669"/>
              <a:gd name="connsiteY9" fmla="*/ 384560 h 598205"/>
              <a:gd name="connsiteX10" fmla="*/ 3486684 w 4269669"/>
              <a:gd name="connsiteY10" fmla="*/ 435835 h 598205"/>
              <a:gd name="connsiteX11" fmla="*/ 3529413 w 4269669"/>
              <a:gd name="connsiteY11" fmla="*/ 487110 h 598205"/>
              <a:gd name="connsiteX12" fmla="*/ 3580688 w 4269669"/>
              <a:gd name="connsiteY12" fmla="*/ 504201 h 598205"/>
              <a:gd name="connsiteX13" fmla="*/ 3725966 w 4269669"/>
              <a:gd name="connsiteY13" fmla="*/ 538385 h 598205"/>
              <a:gd name="connsiteX14" fmla="*/ 3768695 w 4269669"/>
              <a:gd name="connsiteY14" fmla="*/ 546930 h 598205"/>
              <a:gd name="connsiteX15" fmla="*/ 3802878 w 4269669"/>
              <a:gd name="connsiteY15" fmla="*/ 555476 h 598205"/>
              <a:gd name="connsiteX16" fmla="*/ 3871245 w 4269669"/>
              <a:gd name="connsiteY16" fmla="*/ 564022 h 598205"/>
              <a:gd name="connsiteX17" fmla="*/ 4093435 w 4269669"/>
              <a:gd name="connsiteY17" fmla="*/ 546930 h 598205"/>
              <a:gd name="connsiteX18" fmla="*/ 4119073 w 4269669"/>
              <a:gd name="connsiteY18" fmla="*/ 538385 h 598205"/>
              <a:gd name="connsiteX19" fmla="*/ 4153256 w 4269669"/>
              <a:gd name="connsiteY19" fmla="*/ 529839 h 598205"/>
              <a:gd name="connsiteX20" fmla="*/ 4230168 w 4269669"/>
              <a:gd name="connsiteY20" fmla="*/ 478564 h 598205"/>
              <a:gd name="connsiteX21" fmla="*/ 4247260 w 4269669"/>
              <a:gd name="connsiteY21" fmla="*/ 444381 h 598205"/>
              <a:gd name="connsiteX22" fmla="*/ 4264351 w 4269669"/>
              <a:gd name="connsiteY22" fmla="*/ 393106 h 598205"/>
              <a:gd name="connsiteX23" fmla="*/ 4247260 w 4269669"/>
              <a:gd name="connsiteY23" fmla="*/ 179461 h 598205"/>
              <a:gd name="connsiteX24" fmla="*/ 4238714 w 4269669"/>
              <a:gd name="connsiteY24" fmla="*/ 153824 h 598205"/>
              <a:gd name="connsiteX25" fmla="*/ 4221622 w 4269669"/>
              <a:gd name="connsiteY25" fmla="*/ 128186 h 598205"/>
              <a:gd name="connsiteX26" fmla="*/ 4161802 w 4269669"/>
              <a:gd name="connsiteY26" fmla="*/ 111095 h 598205"/>
              <a:gd name="connsiteX27" fmla="*/ 3734512 w 4269669"/>
              <a:gd name="connsiteY27" fmla="*/ 102549 h 598205"/>
              <a:gd name="connsiteX28" fmla="*/ 2879933 w 4269669"/>
              <a:gd name="connsiteY28" fmla="*/ 119641 h 598205"/>
              <a:gd name="connsiteX29" fmla="*/ 2794475 w 4269669"/>
              <a:gd name="connsiteY29" fmla="*/ 136732 h 598205"/>
              <a:gd name="connsiteX30" fmla="*/ 2700471 w 4269669"/>
              <a:gd name="connsiteY30" fmla="*/ 153824 h 598205"/>
              <a:gd name="connsiteX31" fmla="*/ 2427005 w 4269669"/>
              <a:gd name="connsiteY31" fmla="*/ 170915 h 598205"/>
              <a:gd name="connsiteX32" fmla="*/ 2196269 w 4269669"/>
              <a:gd name="connsiteY32" fmla="*/ 196553 h 598205"/>
              <a:gd name="connsiteX33" fmla="*/ 1999716 w 4269669"/>
              <a:gd name="connsiteY33" fmla="*/ 222190 h 598205"/>
              <a:gd name="connsiteX34" fmla="*/ 1897166 w 4269669"/>
              <a:gd name="connsiteY34" fmla="*/ 230736 h 598205"/>
              <a:gd name="connsiteX35" fmla="*/ 1811708 w 4269669"/>
              <a:gd name="connsiteY35" fmla="*/ 247828 h 598205"/>
              <a:gd name="connsiteX36" fmla="*/ 1709159 w 4269669"/>
              <a:gd name="connsiteY36" fmla="*/ 264919 h 598205"/>
              <a:gd name="connsiteX37" fmla="*/ 1623701 w 4269669"/>
              <a:gd name="connsiteY37" fmla="*/ 290557 h 598205"/>
              <a:gd name="connsiteX38" fmla="*/ 1401510 w 4269669"/>
              <a:gd name="connsiteY38" fmla="*/ 316194 h 598205"/>
              <a:gd name="connsiteX39" fmla="*/ 1307506 w 4269669"/>
              <a:gd name="connsiteY39" fmla="*/ 350377 h 598205"/>
              <a:gd name="connsiteX40" fmla="*/ 1256232 w 4269669"/>
              <a:gd name="connsiteY40" fmla="*/ 358923 h 598205"/>
              <a:gd name="connsiteX41" fmla="*/ 1230594 w 4269669"/>
              <a:gd name="connsiteY41" fmla="*/ 367469 h 598205"/>
              <a:gd name="connsiteX42" fmla="*/ 1179319 w 4269669"/>
              <a:gd name="connsiteY42" fmla="*/ 376014 h 598205"/>
              <a:gd name="connsiteX43" fmla="*/ 922946 w 4269669"/>
              <a:gd name="connsiteY43" fmla="*/ 401652 h 598205"/>
              <a:gd name="connsiteX44" fmla="*/ 820396 w 4269669"/>
              <a:gd name="connsiteY44" fmla="*/ 418743 h 598205"/>
              <a:gd name="connsiteX45" fmla="*/ 786213 w 4269669"/>
              <a:gd name="connsiteY45" fmla="*/ 427289 h 598205"/>
              <a:gd name="connsiteX46" fmla="*/ 709301 w 4269669"/>
              <a:gd name="connsiteY46" fmla="*/ 435835 h 598205"/>
              <a:gd name="connsiteX47" fmla="*/ 538385 w 4269669"/>
              <a:gd name="connsiteY47" fmla="*/ 461472 h 598205"/>
              <a:gd name="connsiteX48" fmla="*/ 478564 w 4269669"/>
              <a:gd name="connsiteY48" fmla="*/ 470018 h 598205"/>
              <a:gd name="connsiteX49" fmla="*/ 358923 w 4269669"/>
              <a:gd name="connsiteY49" fmla="*/ 478564 h 598205"/>
              <a:gd name="connsiteX50" fmla="*/ 299103 w 4269669"/>
              <a:gd name="connsiteY50" fmla="*/ 487110 h 598205"/>
              <a:gd name="connsiteX51" fmla="*/ 273465 w 4269669"/>
              <a:gd name="connsiteY51" fmla="*/ 504201 h 598205"/>
              <a:gd name="connsiteX52" fmla="*/ 247828 w 4269669"/>
              <a:gd name="connsiteY52" fmla="*/ 512747 h 598205"/>
              <a:gd name="connsiteX53" fmla="*/ 188007 w 4269669"/>
              <a:gd name="connsiteY53" fmla="*/ 546930 h 598205"/>
              <a:gd name="connsiteX54" fmla="*/ 102549 w 4269669"/>
              <a:gd name="connsiteY54" fmla="*/ 564022 h 598205"/>
              <a:gd name="connsiteX55" fmla="*/ 25637 w 4269669"/>
              <a:gd name="connsiteY55" fmla="*/ 581114 h 598205"/>
              <a:gd name="connsiteX56" fmla="*/ 0 w 4269669"/>
              <a:gd name="connsiteY56" fmla="*/ 598205 h 59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269669" h="598205">
                <a:moveTo>
                  <a:pt x="4059252" y="111095"/>
                </a:moveTo>
                <a:cubicBezTo>
                  <a:pt x="4047858" y="91155"/>
                  <a:pt x="4040192" y="68558"/>
                  <a:pt x="4025069" y="51274"/>
                </a:cubicBezTo>
                <a:cubicBezTo>
                  <a:pt x="4019137" y="44495"/>
                  <a:pt x="4008413" y="43419"/>
                  <a:pt x="3999432" y="42728"/>
                </a:cubicBezTo>
                <a:cubicBezTo>
                  <a:pt x="3934045" y="37698"/>
                  <a:pt x="3868396" y="37031"/>
                  <a:pt x="3802878" y="34183"/>
                </a:cubicBezTo>
                <a:cubicBezTo>
                  <a:pt x="3788635" y="28486"/>
                  <a:pt x="3774949" y="21127"/>
                  <a:pt x="3760149" y="17091"/>
                </a:cubicBezTo>
                <a:cubicBezTo>
                  <a:pt x="3747097" y="13531"/>
                  <a:pt x="3658498" y="1349"/>
                  <a:pt x="3649054" y="0"/>
                </a:cubicBezTo>
                <a:lnTo>
                  <a:pt x="3597779" y="8545"/>
                </a:lnTo>
                <a:cubicBezTo>
                  <a:pt x="3583488" y="11143"/>
                  <a:pt x="3567304" y="9293"/>
                  <a:pt x="3555050" y="17091"/>
                </a:cubicBezTo>
                <a:cubicBezTo>
                  <a:pt x="3500935" y="51528"/>
                  <a:pt x="3488656" y="98606"/>
                  <a:pt x="3461047" y="153824"/>
                </a:cubicBezTo>
                <a:cubicBezTo>
                  <a:pt x="3453739" y="270754"/>
                  <a:pt x="3446161" y="280357"/>
                  <a:pt x="3461047" y="384560"/>
                </a:cubicBezTo>
                <a:cubicBezTo>
                  <a:pt x="3463859" y="404245"/>
                  <a:pt x="3474834" y="420600"/>
                  <a:pt x="3486684" y="435835"/>
                </a:cubicBezTo>
                <a:cubicBezTo>
                  <a:pt x="3500343" y="453397"/>
                  <a:pt x="3511420" y="474024"/>
                  <a:pt x="3529413" y="487110"/>
                </a:cubicBezTo>
                <a:cubicBezTo>
                  <a:pt x="3543983" y="497707"/>
                  <a:pt x="3563960" y="497510"/>
                  <a:pt x="3580688" y="504201"/>
                </a:cubicBezTo>
                <a:cubicBezTo>
                  <a:pt x="3679709" y="543809"/>
                  <a:pt x="3510146" y="502415"/>
                  <a:pt x="3725966" y="538385"/>
                </a:cubicBezTo>
                <a:cubicBezTo>
                  <a:pt x="3740293" y="540773"/>
                  <a:pt x="3754516" y="543779"/>
                  <a:pt x="3768695" y="546930"/>
                </a:cubicBezTo>
                <a:cubicBezTo>
                  <a:pt x="3780160" y="549478"/>
                  <a:pt x="3791293" y="553545"/>
                  <a:pt x="3802878" y="555476"/>
                </a:cubicBezTo>
                <a:cubicBezTo>
                  <a:pt x="3825532" y="559252"/>
                  <a:pt x="3848456" y="561173"/>
                  <a:pt x="3871245" y="564022"/>
                </a:cubicBezTo>
                <a:cubicBezTo>
                  <a:pt x="3921066" y="561091"/>
                  <a:pt x="4032762" y="557042"/>
                  <a:pt x="4093435" y="546930"/>
                </a:cubicBezTo>
                <a:cubicBezTo>
                  <a:pt x="4102321" y="545449"/>
                  <a:pt x="4110411" y="540860"/>
                  <a:pt x="4119073" y="538385"/>
                </a:cubicBezTo>
                <a:cubicBezTo>
                  <a:pt x="4130366" y="535159"/>
                  <a:pt x="4141862" y="532688"/>
                  <a:pt x="4153256" y="529839"/>
                </a:cubicBezTo>
                <a:cubicBezTo>
                  <a:pt x="4167490" y="521298"/>
                  <a:pt x="4217603" y="493223"/>
                  <a:pt x="4230168" y="478564"/>
                </a:cubicBezTo>
                <a:cubicBezTo>
                  <a:pt x="4238459" y="468892"/>
                  <a:pt x="4242529" y="456209"/>
                  <a:pt x="4247260" y="444381"/>
                </a:cubicBezTo>
                <a:cubicBezTo>
                  <a:pt x="4253951" y="427653"/>
                  <a:pt x="4264351" y="393106"/>
                  <a:pt x="4264351" y="393106"/>
                </a:cubicBezTo>
                <a:cubicBezTo>
                  <a:pt x="4258609" y="272528"/>
                  <a:pt x="4269669" y="257896"/>
                  <a:pt x="4247260" y="179461"/>
                </a:cubicBezTo>
                <a:cubicBezTo>
                  <a:pt x="4244785" y="170800"/>
                  <a:pt x="4242743" y="161881"/>
                  <a:pt x="4238714" y="153824"/>
                </a:cubicBezTo>
                <a:cubicBezTo>
                  <a:pt x="4234121" y="144637"/>
                  <a:pt x="4229642" y="134602"/>
                  <a:pt x="4221622" y="128186"/>
                </a:cubicBezTo>
                <a:cubicBezTo>
                  <a:pt x="4216529" y="124111"/>
                  <a:pt x="4163409" y="111155"/>
                  <a:pt x="4161802" y="111095"/>
                </a:cubicBezTo>
                <a:cubicBezTo>
                  <a:pt x="4019441" y="105822"/>
                  <a:pt x="3876942" y="105398"/>
                  <a:pt x="3734512" y="102549"/>
                </a:cubicBezTo>
                <a:lnTo>
                  <a:pt x="2879933" y="119641"/>
                </a:lnTo>
                <a:cubicBezTo>
                  <a:pt x="2850902" y="120697"/>
                  <a:pt x="2822658" y="129686"/>
                  <a:pt x="2794475" y="136732"/>
                </a:cubicBezTo>
                <a:cubicBezTo>
                  <a:pt x="2754355" y="146762"/>
                  <a:pt x="2748587" y="149450"/>
                  <a:pt x="2700471" y="153824"/>
                </a:cubicBezTo>
                <a:cubicBezTo>
                  <a:pt x="2657276" y="157751"/>
                  <a:pt x="2463927" y="168743"/>
                  <a:pt x="2427005" y="170915"/>
                </a:cubicBezTo>
                <a:cubicBezTo>
                  <a:pt x="2093944" y="218496"/>
                  <a:pt x="2510396" y="161650"/>
                  <a:pt x="2196269" y="196553"/>
                </a:cubicBezTo>
                <a:cubicBezTo>
                  <a:pt x="2130600" y="203849"/>
                  <a:pt x="2065560" y="216703"/>
                  <a:pt x="1999716" y="222190"/>
                </a:cubicBezTo>
                <a:cubicBezTo>
                  <a:pt x="1965533" y="225039"/>
                  <a:pt x="1931258" y="226948"/>
                  <a:pt x="1897166" y="230736"/>
                </a:cubicBezTo>
                <a:cubicBezTo>
                  <a:pt x="1818462" y="239481"/>
                  <a:pt x="1873441" y="236253"/>
                  <a:pt x="1811708" y="247828"/>
                </a:cubicBezTo>
                <a:cubicBezTo>
                  <a:pt x="1777647" y="254214"/>
                  <a:pt x="1743342" y="259222"/>
                  <a:pt x="1709159" y="264919"/>
                </a:cubicBezTo>
                <a:cubicBezTo>
                  <a:pt x="1682406" y="273837"/>
                  <a:pt x="1652112" y="285392"/>
                  <a:pt x="1623701" y="290557"/>
                </a:cubicBezTo>
                <a:cubicBezTo>
                  <a:pt x="1567886" y="300705"/>
                  <a:pt x="1427525" y="313455"/>
                  <a:pt x="1401510" y="316194"/>
                </a:cubicBezTo>
                <a:cubicBezTo>
                  <a:pt x="1370175" y="327588"/>
                  <a:pt x="1339493" y="340969"/>
                  <a:pt x="1307506" y="350377"/>
                </a:cubicBezTo>
                <a:cubicBezTo>
                  <a:pt x="1290883" y="355266"/>
                  <a:pt x="1273146" y="355164"/>
                  <a:pt x="1256232" y="358923"/>
                </a:cubicBezTo>
                <a:cubicBezTo>
                  <a:pt x="1247438" y="360877"/>
                  <a:pt x="1239388" y="365515"/>
                  <a:pt x="1230594" y="367469"/>
                </a:cubicBezTo>
                <a:cubicBezTo>
                  <a:pt x="1213679" y="371228"/>
                  <a:pt x="1196540" y="374101"/>
                  <a:pt x="1179319" y="376014"/>
                </a:cubicBezTo>
                <a:cubicBezTo>
                  <a:pt x="1093960" y="385498"/>
                  <a:pt x="1008332" y="392421"/>
                  <a:pt x="922946" y="401652"/>
                </a:cubicBezTo>
                <a:cubicBezTo>
                  <a:pt x="888226" y="405406"/>
                  <a:pt x="854408" y="411185"/>
                  <a:pt x="820396" y="418743"/>
                </a:cubicBezTo>
                <a:cubicBezTo>
                  <a:pt x="808931" y="421291"/>
                  <a:pt x="797821" y="425503"/>
                  <a:pt x="786213" y="427289"/>
                </a:cubicBezTo>
                <a:cubicBezTo>
                  <a:pt x="760718" y="431211"/>
                  <a:pt x="734938" y="432986"/>
                  <a:pt x="709301" y="435835"/>
                </a:cubicBezTo>
                <a:cubicBezTo>
                  <a:pt x="613894" y="467638"/>
                  <a:pt x="689759" y="447056"/>
                  <a:pt x="538385" y="461472"/>
                </a:cubicBezTo>
                <a:cubicBezTo>
                  <a:pt x="518333" y="463382"/>
                  <a:pt x="498616" y="468108"/>
                  <a:pt x="478564" y="470018"/>
                </a:cubicBezTo>
                <a:cubicBezTo>
                  <a:pt x="438762" y="473809"/>
                  <a:pt x="398803" y="475715"/>
                  <a:pt x="358923" y="478564"/>
                </a:cubicBezTo>
                <a:cubicBezTo>
                  <a:pt x="338983" y="481413"/>
                  <a:pt x="318396" y="481322"/>
                  <a:pt x="299103" y="487110"/>
                </a:cubicBezTo>
                <a:cubicBezTo>
                  <a:pt x="289265" y="490061"/>
                  <a:pt x="282652" y="499608"/>
                  <a:pt x="273465" y="504201"/>
                </a:cubicBezTo>
                <a:cubicBezTo>
                  <a:pt x="265408" y="508229"/>
                  <a:pt x="255885" y="508718"/>
                  <a:pt x="247828" y="512747"/>
                </a:cubicBezTo>
                <a:cubicBezTo>
                  <a:pt x="198237" y="537543"/>
                  <a:pt x="247942" y="524455"/>
                  <a:pt x="188007" y="546930"/>
                </a:cubicBezTo>
                <a:cubicBezTo>
                  <a:pt x="166665" y="554933"/>
                  <a:pt x="121665" y="560546"/>
                  <a:pt x="102549" y="564022"/>
                </a:cubicBezTo>
                <a:cubicBezTo>
                  <a:pt x="62769" y="571255"/>
                  <a:pt x="62215" y="571969"/>
                  <a:pt x="25637" y="581114"/>
                </a:cubicBezTo>
                <a:lnTo>
                  <a:pt x="0" y="59820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not adding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4012840" y="2956845"/>
            <a:ext cx="926629" cy="350377"/>
          </a:xfrm>
          <a:custGeom>
            <a:avLst/>
            <a:gdLst>
              <a:gd name="connsiteX0" fmla="*/ 926629 w 926629"/>
              <a:gd name="connsiteY0" fmla="*/ 119641 h 350377"/>
              <a:gd name="connsiteX1" fmla="*/ 883900 w 926629"/>
              <a:gd name="connsiteY1" fmla="*/ 94004 h 350377"/>
              <a:gd name="connsiteX2" fmla="*/ 849717 w 926629"/>
              <a:gd name="connsiteY2" fmla="*/ 85458 h 350377"/>
              <a:gd name="connsiteX3" fmla="*/ 824080 w 926629"/>
              <a:gd name="connsiteY3" fmla="*/ 76912 h 350377"/>
              <a:gd name="connsiteX4" fmla="*/ 764259 w 926629"/>
              <a:gd name="connsiteY4" fmla="*/ 51275 h 350377"/>
              <a:gd name="connsiteX5" fmla="*/ 678801 w 926629"/>
              <a:gd name="connsiteY5" fmla="*/ 34183 h 350377"/>
              <a:gd name="connsiteX6" fmla="*/ 627526 w 926629"/>
              <a:gd name="connsiteY6" fmla="*/ 17091 h 350377"/>
              <a:gd name="connsiteX7" fmla="*/ 507885 w 926629"/>
              <a:gd name="connsiteY7" fmla="*/ 0 h 350377"/>
              <a:gd name="connsiteX8" fmla="*/ 200237 w 926629"/>
              <a:gd name="connsiteY8" fmla="*/ 8546 h 350377"/>
              <a:gd name="connsiteX9" fmla="*/ 148962 w 926629"/>
              <a:gd name="connsiteY9" fmla="*/ 25637 h 350377"/>
              <a:gd name="connsiteX10" fmla="*/ 80596 w 926629"/>
              <a:gd name="connsiteY10" fmla="*/ 42729 h 350377"/>
              <a:gd name="connsiteX11" fmla="*/ 63504 w 926629"/>
              <a:gd name="connsiteY11" fmla="*/ 68366 h 350377"/>
              <a:gd name="connsiteX12" fmla="*/ 37867 w 926629"/>
              <a:gd name="connsiteY12" fmla="*/ 85458 h 350377"/>
              <a:gd name="connsiteX13" fmla="*/ 20775 w 926629"/>
              <a:gd name="connsiteY13" fmla="*/ 136733 h 350377"/>
              <a:gd name="connsiteX14" fmla="*/ 12229 w 926629"/>
              <a:gd name="connsiteY14" fmla="*/ 162370 h 350377"/>
              <a:gd name="connsiteX15" fmla="*/ 3683 w 926629"/>
              <a:gd name="connsiteY15" fmla="*/ 188007 h 350377"/>
              <a:gd name="connsiteX16" fmla="*/ 12229 w 926629"/>
              <a:gd name="connsiteY16" fmla="*/ 264919 h 350377"/>
              <a:gd name="connsiteX17" fmla="*/ 106233 w 926629"/>
              <a:gd name="connsiteY17" fmla="*/ 307648 h 350377"/>
              <a:gd name="connsiteX18" fmla="*/ 191691 w 926629"/>
              <a:gd name="connsiteY18" fmla="*/ 333286 h 350377"/>
              <a:gd name="connsiteX19" fmla="*/ 268603 w 926629"/>
              <a:gd name="connsiteY19" fmla="*/ 341832 h 350377"/>
              <a:gd name="connsiteX20" fmla="*/ 430973 w 926629"/>
              <a:gd name="connsiteY20" fmla="*/ 350377 h 350377"/>
              <a:gd name="connsiteX21" fmla="*/ 670255 w 926629"/>
              <a:gd name="connsiteY21" fmla="*/ 341832 h 350377"/>
              <a:gd name="connsiteX22" fmla="*/ 695893 w 926629"/>
              <a:gd name="connsiteY22" fmla="*/ 333286 h 350377"/>
              <a:gd name="connsiteX23" fmla="*/ 764259 w 926629"/>
              <a:gd name="connsiteY23" fmla="*/ 299103 h 350377"/>
              <a:gd name="connsiteX24" fmla="*/ 824080 w 926629"/>
              <a:gd name="connsiteY24" fmla="*/ 213645 h 350377"/>
              <a:gd name="connsiteX25" fmla="*/ 832625 w 926629"/>
              <a:gd name="connsiteY25" fmla="*/ 111095 h 350377"/>
              <a:gd name="connsiteX26" fmla="*/ 815534 w 926629"/>
              <a:gd name="connsiteY26" fmla="*/ 85458 h 3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6629" h="350377">
                <a:moveTo>
                  <a:pt x="926629" y="119641"/>
                </a:moveTo>
                <a:cubicBezTo>
                  <a:pt x="912386" y="111095"/>
                  <a:pt x="899078" y="100750"/>
                  <a:pt x="883900" y="94004"/>
                </a:cubicBezTo>
                <a:cubicBezTo>
                  <a:pt x="873167" y="89234"/>
                  <a:pt x="861010" y="88685"/>
                  <a:pt x="849717" y="85458"/>
                </a:cubicBezTo>
                <a:cubicBezTo>
                  <a:pt x="841056" y="82983"/>
                  <a:pt x="832444" y="80257"/>
                  <a:pt x="824080" y="76912"/>
                </a:cubicBezTo>
                <a:cubicBezTo>
                  <a:pt x="803937" y="68855"/>
                  <a:pt x="785072" y="57396"/>
                  <a:pt x="764259" y="51275"/>
                </a:cubicBezTo>
                <a:cubicBezTo>
                  <a:pt x="736389" y="43078"/>
                  <a:pt x="706360" y="43370"/>
                  <a:pt x="678801" y="34183"/>
                </a:cubicBezTo>
                <a:cubicBezTo>
                  <a:pt x="661709" y="28486"/>
                  <a:pt x="645403" y="19325"/>
                  <a:pt x="627526" y="17091"/>
                </a:cubicBezTo>
                <a:cubicBezTo>
                  <a:pt x="541966" y="6397"/>
                  <a:pt x="581813" y="12322"/>
                  <a:pt x="507885" y="0"/>
                </a:cubicBezTo>
                <a:cubicBezTo>
                  <a:pt x="405336" y="2849"/>
                  <a:pt x="302565" y="1237"/>
                  <a:pt x="200237" y="8546"/>
                </a:cubicBezTo>
                <a:cubicBezTo>
                  <a:pt x="182267" y="9830"/>
                  <a:pt x="166628" y="22104"/>
                  <a:pt x="148962" y="25637"/>
                </a:cubicBezTo>
                <a:cubicBezTo>
                  <a:pt x="97400" y="35950"/>
                  <a:pt x="120013" y="29590"/>
                  <a:pt x="80596" y="42729"/>
                </a:cubicBezTo>
                <a:cubicBezTo>
                  <a:pt x="74899" y="51275"/>
                  <a:pt x="70767" y="61103"/>
                  <a:pt x="63504" y="68366"/>
                </a:cubicBezTo>
                <a:cubicBezTo>
                  <a:pt x="56241" y="75629"/>
                  <a:pt x="43310" y="76748"/>
                  <a:pt x="37867" y="85458"/>
                </a:cubicBezTo>
                <a:cubicBezTo>
                  <a:pt x="28318" y="100736"/>
                  <a:pt x="26472" y="119641"/>
                  <a:pt x="20775" y="136733"/>
                </a:cubicBezTo>
                <a:lnTo>
                  <a:pt x="12229" y="162370"/>
                </a:lnTo>
                <a:lnTo>
                  <a:pt x="3683" y="188007"/>
                </a:lnTo>
                <a:cubicBezTo>
                  <a:pt x="6532" y="213644"/>
                  <a:pt x="0" y="242207"/>
                  <a:pt x="12229" y="264919"/>
                </a:cubicBezTo>
                <a:cubicBezTo>
                  <a:pt x="32065" y="301758"/>
                  <a:pt x="74137" y="298895"/>
                  <a:pt x="106233" y="307648"/>
                </a:cubicBezTo>
                <a:cubicBezTo>
                  <a:pt x="136377" y="315869"/>
                  <a:pt x="161069" y="328575"/>
                  <a:pt x="191691" y="333286"/>
                </a:cubicBezTo>
                <a:cubicBezTo>
                  <a:pt x="217186" y="337208"/>
                  <a:pt x="242873" y="339994"/>
                  <a:pt x="268603" y="341832"/>
                </a:cubicBezTo>
                <a:cubicBezTo>
                  <a:pt x="322664" y="345693"/>
                  <a:pt x="376850" y="347529"/>
                  <a:pt x="430973" y="350377"/>
                </a:cubicBezTo>
                <a:cubicBezTo>
                  <a:pt x="510734" y="347529"/>
                  <a:pt x="590609" y="346970"/>
                  <a:pt x="670255" y="341832"/>
                </a:cubicBezTo>
                <a:cubicBezTo>
                  <a:pt x="679245" y="341252"/>
                  <a:pt x="687692" y="337014"/>
                  <a:pt x="695893" y="333286"/>
                </a:cubicBezTo>
                <a:cubicBezTo>
                  <a:pt x="719088" y="322743"/>
                  <a:pt x="764259" y="299103"/>
                  <a:pt x="764259" y="299103"/>
                </a:cubicBezTo>
                <a:cubicBezTo>
                  <a:pt x="806343" y="235977"/>
                  <a:pt x="786117" y="264261"/>
                  <a:pt x="824080" y="213645"/>
                </a:cubicBezTo>
                <a:cubicBezTo>
                  <a:pt x="844258" y="153110"/>
                  <a:pt x="846434" y="173237"/>
                  <a:pt x="832625" y="111095"/>
                </a:cubicBezTo>
                <a:cubicBezTo>
                  <a:pt x="826328" y="82755"/>
                  <a:pt x="832092" y="85458"/>
                  <a:pt x="815534" y="8545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43400" y="1219200"/>
            <a:ext cx="5334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09800" y="3124200"/>
            <a:ext cx="2057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ISSUES</vt:lpstr>
      <vt:lpstr>Links do not work</vt:lpstr>
      <vt:lpstr>Check formulae</vt:lpstr>
      <vt:lpstr>Total not adding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</dc:title>
  <dc:creator>Letitia Devlin</dc:creator>
  <cp:lastModifiedBy>Letitia Devlin</cp:lastModifiedBy>
  <cp:revision>14</cp:revision>
  <dcterms:created xsi:type="dcterms:W3CDTF">2012-10-17T05:16:00Z</dcterms:created>
  <dcterms:modified xsi:type="dcterms:W3CDTF">2012-10-17T07:33:04Z</dcterms:modified>
</cp:coreProperties>
</file>