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286" r:id="rId9"/>
    <p:sldId id="268" r:id="rId10"/>
    <p:sldId id="270" r:id="rId11"/>
    <p:sldId id="271" r:id="rId12"/>
    <p:sldId id="311" r:id="rId13"/>
    <p:sldId id="326" r:id="rId14"/>
    <p:sldId id="327" r:id="rId15"/>
    <p:sldId id="328" r:id="rId16"/>
    <p:sldId id="329" r:id="rId17"/>
    <p:sldId id="338" r:id="rId18"/>
    <p:sldId id="339" r:id="rId19"/>
    <p:sldId id="340" r:id="rId20"/>
    <p:sldId id="333" r:id="rId21"/>
    <p:sldId id="334" r:id="rId22"/>
    <p:sldId id="335" r:id="rId23"/>
    <p:sldId id="336" r:id="rId24"/>
    <p:sldId id="337" r:id="rId25"/>
    <p:sldId id="341" r:id="rId26"/>
    <p:sldId id="25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786" autoAdjust="0"/>
  </p:normalViewPr>
  <p:slideViewPr>
    <p:cSldViewPr>
      <p:cViewPr varScale="1">
        <p:scale>
          <a:sx n="78" d="100"/>
          <a:sy n="78" d="100"/>
        </p:scale>
        <p:origin x="134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2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5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7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6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6(&#22522;&#30784;&#35821;&#27861;)if&#35821;&#21477;&#26684;&#24335;&#31532;&#20108;&#3118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7(&#22522;&#30784;&#35821;&#27861;)if&#35821;&#21477;&#26684;&#24335;&#31532;&#19977;&#3118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8(&#22522;&#30784;&#35821;&#27861;)if&#35821;&#21477;&#21644;&#19977;&#20803;&#36816;&#31639;&#31526;&#30340;&#20114;&#2544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9(&#22522;&#30784;&#35821;&#27861;)while&#24490;&#29615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0(&#22522;&#30784;&#35821;&#27861;)for&#24490;&#29615;_1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1(&#22522;&#30784;&#35821;&#27861;)for&#24490;&#29615;_2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2(&#22522;&#30784;&#35821;&#27861;)for&#24490;&#29615;_3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3(&#22522;&#30784;&#35821;&#27861;)do..while&#24490;&#2961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4(&#22522;&#30784;&#35821;&#27861;)&#27515;&#24490;&#2961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5(&#22522;&#30784;&#35821;&#27861;)&#23884;&#22871;for&#24490;&#29615;_1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6(&#22522;&#30784;&#35821;&#27861;)&#23884;&#22871;for&#24490;&#29615;_2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7(&#22522;&#30784;&#35821;&#27861;)break&#35821;&#2147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day03_video/day03_18(&#22522;&#30784;&#35821;&#27861;)continue&#35821;&#21477;.avi" TargetMode="Externa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19(&#22522;&#30784;&#35821;&#27861;)&#29468;&#25968;&#23383;&#23567;&#28216;&#25103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1(&#22522;&#30784;&#35821;&#27861;)&#21019;&#24314;&#24341;&#29992;&#31867;&#22411;&#21464;&#37327;&#20844;&#2433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2(&#22522;&#30784;&#35821;&#27861;)Scanner&#31867;&#30340;&#20351;&#2999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3(&#22522;&#30784;&#35821;&#27861;)Random&#38543;&#26426;&#25968;&#31867;&#30340;&#20351;&#29992;_1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4(&#22522;&#30784;&#35821;&#27861;)Random&#38543;&#26426;&#25968;&#31867;&#30340;&#20351;&#29992;_2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day03_05(&#22522;&#30784;&#35821;&#27861;)if&#35821;&#21477;&#26684;&#24335;&#31532;&#19968;&#3118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if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语句格式第二种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二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6.if</a:t>
            </a:r>
            <a:r>
              <a:rPr lang="zh-CN" altLang="en-US" sz="1900">
                <a:latin typeface="+mn-ea"/>
                <a:hlinkClick r:id="rId3" action="ppaction://hlinkfile"/>
              </a:rPr>
              <a:t>语句格式第二种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en-US" altLang="zh-CN" sz="1900" smtClean="0"/>
              <a:t>1.if</a:t>
            </a:r>
            <a:r>
              <a:rPr lang="zh-CN" altLang="en-US" sz="1900" smtClean="0"/>
              <a:t>语句的第二种格式是什么？</a:t>
            </a:r>
            <a:r>
              <a:rPr lang="en-US" altLang="zh-CN" sz="2400" smtClean="0"/>
              <a:t>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if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语句格式第三种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7.if</a:t>
            </a:r>
            <a:r>
              <a:rPr lang="zh-CN" altLang="en-US" sz="1900">
                <a:latin typeface="+mn-ea"/>
                <a:hlinkClick r:id="rId3" action="ppaction://hlinkfile"/>
              </a:rPr>
              <a:t>语句格式第三种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en-US" altLang="zh-CN" sz="1900" smtClean="0"/>
              <a:t>1.if</a:t>
            </a:r>
            <a:r>
              <a:rPr lang="zh-CN" altLang="en-US" sz="1900" smtClean="0"/>
              <a:t>语句的第三种格式是什么？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 2.</a:t>
            </a:r>
            <a:r>
              <a:rPr lang="zh-CN" altLang="en-US" sz="1900" smtClean="0"/>
              <a:t>思考：</a:t>
            </a:r>
            <a:r>
              <a:rPr lang="en-US" altLang="zh-CN" sz="1900" smtClean="0"/>
              <a:t>if</a:t>
            </a:r>
            <a:r>
              <a:rPr lang="zh-CN" altLang="en-US" sz="1900" smtClean="0"/>
              <a:t>语句和三元表达式有什么关系？</a:t>
            </a:r>
            <a:endParaRPr lang="en-US" altLang="zh-CN" sz="190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if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语句和三元运算符的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互换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8.if</a:t>
            </a:r>
            <a:r>
              <a:rPr lang="zh-CN" altLang="en-US" sz="1900">
                <a:latin typeface="+mn-ea"/>
                <a:hlinkClick r:id="rId3" action="ppaction://hlinkfile"/>
              </a:rPr>
              <a:t>语句和三元运算符的互换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1.if</a:t>
            </a:r>
            <a:r>
              <a:rPr lang="zh-CN" altLang="en-US" sz="1900" smtClean="0"/>
              <a:t>语句和三元表达式的区别是什么？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流程控制语句之循环语句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/>
              <a:t/>
            </a:r>
            <a:br>
              <a:rPr lang="en-US" altLang="zh-CN" sz="3200"/>
            </a:b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while</a:t>
            </a:r>
            <a:r>
              <a:rPr lang="zh-CN" altLang="en-US" sz="2900" smtClean="0">
                <a:latin typeface="+mn-ea"/>
              </a:rPr>
              <a:t>循环的格式及用法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for</a:t>
            </a:r>
            <a:r>
              <a:rPr lang="zh-CN" altLang="en-US" sz="2900">
                <a:latin typeface="+mn-ea"/>
              </a:rPr>
              <a:t>循环的格式及用法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</a:t>
            </a:r>
            <a:r>
              <a:rPr lang="en-US" altLang="zh-CN" sz="2900" smtClean="0">
                <a:latin typeface="+mn-ea"/>
              </a:rPr>
              <a:t>do.while</a:t>
            </a:r>
            <a:r>
              <a:rPr lang="zh-CN" altLang="en-US" sz="2800" smtClean="0"/>
              <a:t>循环</a:t>
            </a:r>
            <a:r>
              <a:rPr lang="zh-CN" altLang="en-US" sz="2900">
                <a:latin typeface="+mn-ea"/>
              </a:rPr>
              <a:t>的格式及</a:t>
            </a:r>
            <a:r>
              <a:rPr lang="zh-CN" altLang="en-US" sz="2900" smtClean="0">
                <a:latin typeface="+mn-ea"/>
              </a:rPr>
              <a:t>用法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理解死循环的格式及用法</a:t>
            </a:r>
            <a:endParaRPr lang="en-US" altLang="zh-CN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while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9.while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1.while</a:t>
            </a:r>
            <a:r>
              <a:rPr lang="zh-CN" altLang="en-US" sz="1900" smtClean="0"/>
              <a:t>循环的格式是什么？执行顺序是什么？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10.for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_1.avi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问答与练习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1</a:t>
            </a:r>
            <a:r>
              <a:rPr lang="en-US" altLang="zh-CN" sz="1900"/>
              <a:t>. for</a:t>
            </a:r>
            <a:r>
              <a:rPr lang="zh-CN" altLang="en-US" sz="1900"/>
              <a:t>循环的格式是什么？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11.for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1.for</a:t>
            </a:r>
            <a:r>
              <a:rPr lang="zh-CN" altLang="en-US" sz="1900" smtClean="0"/>
              <a:t>循环的执行顺序是什么？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 2.</a:t>
            </a:r>
            <a:r>
              <a:rPr lang="zh-CN" altLang="en-US" sz="1900" smtClean="0"/>
              <a:t>思考：利用</a:t>
            </a:r>
            <a:r>
              <a:rPr lang="en-US" altLang="zh-CN" sz="1900" smtClean="0"/>
              <a:t>for</a:t>
            </a:r>
            <a:r>
              <a:rPr lang="zh-CN" altLang="en-US" sz="1900" smtClean="0"/>
              <a:t>循环</a:t>
            </a:r>
            <a:r>
              <a:rPr lang="en-US" altLang="zh-CN" sz="1900" smtClean="0"/>
              <a:t>,</a:t>
            </a:r>
            <a:r>
              <a:rPr lang="zh-CN" altLang="en-US" sz="1900" smtClean="0"/>
              <a:t>如何计算</a:t>
            </a:r>
            <a:r>
              <a:rPr lang="en-US" altLang="zh-CN" sz="1900" smtClean="0"/>
              <a:t>1+2+3+4</a:t>
            </a:r>
            <a:r>
              <a:rPr lang="zh-CN" altLang="en-US" sz="1900" smtClean="0"/>
              <a:t>的结果？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12.for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_3.avi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 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do_while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13.do_while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1.do_while</a:t>
            </a:r>
            <a:r>
              <a:rPr lang="zh-CN" altLang="en-US" sz="1900" smtClean="0"/>
              <a:t>循环的格式是什么？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2.do_while</a:t>
            </a:r>
            <a:r>
              <a:rPr lang="zh-CN" altLang="en-US" sz="1900" smtClean="0"/>
              <a:t>循环和其他两个循环的区别是什么？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、死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死循环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</a:t>
            </a:r>
            <a:r>
              <a:rPr lang="zh-CN" altLang="en-US" sz="1900"/>
              <a:t>死</a:t>
            </a:r>
            <a:r>
              <a:rPr lang="zh-CN" altLang="en-US" sz="1900" smtClean="0"/>
              <a:t>循环的格式是什么？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掌握引用类型变量的创建及使用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掌握流程</a:t>
            </a:r>
            <a:r>
              <a:rPr lang="zh-CN" altLang="en-US" sz="2900"/>
              <a:t>控制语句之选择语句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</a:t>
            </a:r>
            <a:r>
              <a:rPr lang="zh-CN" altLang="en-US" sz="2900" smtClean="0"/>
              <a:t>流程</a:t>
            </a:r>
            <a:r>
              <a:rPr lang="zh-CN" altLang="en-US" sz="2900"/>
              <a:t>控制语句之循环语句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</a:t>
            </a:r>
            <a:r>
              <a:rPr lang="zh-CN" altLang="en-US" sz="2900" smtClean="0"/>
              <a:t>循环</a:t>
            </a:r>
            <a:r>
              <a:rPr lang="zh-CN" altLang="en-US" sz="2900"/>
              <a:t>高级</a:t>
            </a:r>
            <a:endParaRPr lang="en-US" altLang="zh-CN" sz="290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循环高级</a:t>
            </a: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for</a:t>
            </a:r>
            <a:r>
              <a:rPr lang="zh-CN" altLang="en-US" sz="2900" smtClean="0">
                <a:latin typeface="+mn-ea"/>
              </a:rPr>
              <a:t>循环的嵌套使用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break</a:t>
            </a:r>
            <a:r>
              <a:rPr lang="zh-CN" altLang="en-US" sz="2900" smtClean="0">
                <a:latin typeface="+mn-ea"/>
              </a:rPr>
              <a:t>语句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continue</a:t>
            </a:r>
            <a:r>
              <a:rPr lang="zh-CN" altLang="en-US" sz="2900" smtClean="0">
                <a:latin typeface="+mn-ea"/>
              </a:rPr>
              <a:t>语句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掌握猜数字小游戏</a:t>
            </a:r>
            <a:endParaRPr lang="en-US" altLang="zh-CN" sz="290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嵌套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嵌套</a:t>
            </a:r>
            <a:r>
              <a:rPr lang="en-US" altLang="zh-CN" sz="1900">
                <a:latin typeface="+mn-ea"/>
                <a:hlinkClick r:id="rId3" action="ppaction://hlinkfile"/>
              </a:rPr>
              <a:t>for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_1.avi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</a:t>
            </a:r>
            <a:r>
              <a:rPr lang="zh-CN" altLang="en-US" sz="2400" smtClean="0"/>
              <a:t>练习：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嵌套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嵌套</a:t>
            </a:r>
            <a:r>
              <a:rPr lang="en-US" altLang="zh-CN" sz="1900">
                <a:latin typeface="+mn-ea"/>
                <a:hlinkClick r:id="rId3" action="ppaction://hlinkfile"/>
              </a:rPr>
              <a:t>for</a:t>
            </a:r>
            <a:r>
              <a:rPr lang="zh-CN" altLang="en-US" sz="1900">
                <a:latin typeface="+mn-ea"/>
                <a:hlinkClick r:id="rId3" action="ppaction://hlinkfile"/>
              </a:rPr>
              <a:t>循环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问答与练习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/>
              <a:t> </a:t>
            </a:r>
            <a:r>
              <a:rPr lang="en-US" altLang="zh-CN" sz="1900" smtClean="0"/>
              <a:t>1.for</a:t>
            </a:r>
            <a:r>
              <a:rPr lang="zh-CN" altLang="en-US" sz="1900" smtClean="0"/>
              <a:t>循环嵌套使用时，内外循环分别控制什么？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break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17.break</a:t>
            </a:r>
            <a:r>
              <a:rPr lang="zh-CN" altLang="en-US" sz="1900">
                <a:latin typeface="+mn-ea"/>
                <a:hlinkClick r:id="rId3" action="ppaction://hlinkfile"/>
              </a:rPr>
              <a:t>语句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continue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5" action="ppaction://hlinkfile"/>
              </a:rPr>
              <a:t>18.continue</a:t>
            </a:r>
            <a:r>
              <a:rPr lang="zh-CN" altLang="en-US" sz="1900">
                <a:latin typeface="+mn-ea"/>
                <a:hlinkClick r:id="rId5" action="ppaction://hlinkfile"/>
              </a:rPr>
              <a:t>语句</a:t>
            </a:r>
            <a:r>
              <a:rPr lang="en-US" altLang="zh-CN" sz="1900">
                <a:latin typeface="+mn-ea"/>
                <a:hlinkClick r:id="rId5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1.break</a:t>
            </a:r>
            <a:r>
              <a:rPr lang="zh-CN" altLang="en-US" sz="1900" smtClean="0"/>
              <a:t>和</a:t>
            </a:r>
            <a:r>
              <a:rPr lang="en-US" altLang="zh-CN" sz="1900" smtClean="0"/>
              <a:t>continue</a:t>
            </a:r>
            <a:r>
              <a:rPr lang="zh-CN" altLang="en-US" sz="1900" smtClean="0"/>
              <a:t>的区别是什么？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5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猜数字小游戏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>
                <a:latin typeface="+mn-ea"/>
                <a:hlinkClick r:id="rId3" action="ppaction://hlinkfile"/>
              </a:rPr>
              <a:t>猜数字小游戏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</a:t>
            </a:r>
            <a:r>
              <a:rPr lang="zh-CN" altLang="en-US" sz="3200"/>
              <a:t>引用类型变量的创建及使用</a:t>
            </a: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创建</a:t>
            </a:r>
            <a:r>
              <a:rPr lang="zh-CN" altLang="en-US" sz="2900">
                <a:latin typeface="+mn-ea"/>
              </a:rPr>
              <a:t>引用类型变量公式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Scanner</a:t>
            </a:r>
            <a:r>
              <a:rPr lang="zh-CN" altLang="en-US" sz="2900">
                <a:latin typeface="+mn-ea"/>
              </a:rPr>
              <a:t>类的</a:t>
            </a:r>
            <a:r>
              <a:rPr lang="zh-CN" altLang="en-US" sz="2900" smtClean="0">
                <a:latin typeface="+mn-ea"/>
              </a:rPr>
              <a:t>使用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Random</a:t>
            </a:r>
            <a:r>
              <a:rPr lang="zh-CN" altLang="en-US" sz="2900">
                <a:latin typeface="+mn-ea"/>
              </a:rPr>
              <a:t>随机数类的</a:t>
            </a:r>
            <a:r>
              <a:rPr lang="zh-CN" altLang="en-US" sz="2900" smtClean="0">
                <a:latin typeface="+mn-ea"/>
              </a:rPr>
              <a:t>使用</a:t>
            </a:r>
            <a:endParaRPr lang="en-US" sz="240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创建引用类型变量公式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1.</a:t>
            </a:r>
            <a:r>
              <a:rPr lang="zh-CN" altLang="en-US" sz="1900">
                <a:latin typeface="+mn-ea"/>
                <a:hlinkClick r:id="rId3" action="ppaction://hlinkfile"/>
              </a:rPr>
              <a:t>创建引用类型变量公式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与练习：</a:t>
            </a:r>
            <a:endParaRPr lang="en-US" altLang="zh-CN" sz="240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1.</a:t>
            </a:r>
            <a:r>
              <a:rPr lang="zh-CN" altLang="en-US" sz="1900" smtClean="0"/>
              <a:t>创建引用类型变量的格式是什么？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Scanner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使用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2.Scanner</a:t>
            </a:r>
            <a:r>
              <a:rPr lang="zh-CN" altLang="en-US" sz="1900">
                <a:latin typeface="+mn-ea"/>
                <a:hlinkClick r:id="rId3" action="ppaction://hlinkfile"/>
              </a:rPr>
              <a:t>类的使用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1.Scanner</a:t>
            </a:r>
            <a:r>
              <a:rPr lang="zh-CN" altLang="en-US" sz="1900" smtClean="0"/>
              <a:t>类的使用步骤是什么？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 2.Scanner</a:t>
            </a:r>
            <a:r>
              <a:rPr lang="zh-CN" altLang="en-US" sz="1900" smtClean="0"/>
              <a:t>类中的</a:t>
            </a:r>
            <a:r>
              <a:rPr lang="en-US" altLang="zh-CN" sz="1900" smtClean="0"/>
              <a:t>next()</a:t>
            </a:r>
            <a:r>
              <a:rPr lang="zh-CN" altLang="en-US" sz="1900" smtClean="0"/>
              <a:t>和</a:t>
            </a:r>
            <a:r>
              <a:rPr lang="en-US" altLang="zh-CN" sz="1900" smtClean="0"/>
              <a:t>nextInt()</a:t>
            </a:r>
            <a:r>
              <a:rPr lang="zh-CN" altLang="en-US" sz="1900" smtClean="0"/>
              <a:t>的作用是什么？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Random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随机数类的使用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3.Random</a:t>
            </a:r>
            <a:r>
              <a:rPr lang="zh-CN" altLang="en-US" sz="1900">
                <a:latin typeface="+mn-ea"/>
                <a:hlinkClick r:id="rId3" action="ppaction://hlinkfile"/>
              </a:rPr>
              <a:t>随机数类的使用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en-US" altLang="zh-CN" sz="1900" smtClean="0">
                <a:latin typeface="+mn-ea"/>
                <a:hlinkClick r:id="rId3" action="ppaction://hlinkfile"/>
              </a:rPr>
              <a:t>1.avi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1.Random</a:t>
            </a:r>
            <a:r>
              <a:rPr lang="zh-CN" altLang="en-US" sz="1900" smtClean="0"/>
              <a:t>类中的</a:t>
            </a:r>
            <a:r>
              <a:rPr lang="en-US" altLang="zh-CN" sz="1900" smtClean="0"/>
              <a:t>nextInt()</a:t>
            </a:r>
            <a:r>
              <a:rPr lang="zh-CN" altLang="en-US" sz="1900" smtClean="0"/>
              <a:t>的作用是什么？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Random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随机数类的使用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四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4.</a:t>
            </a:r>
            <a:r>
              <a:rPr lang="en-US" altLang="zh-CN" sz="2400" smtClean="0">
                <a:latin typeface="+mn-ea"/>
                <a:hlinkClick r:id="rId3" action="ppaction://hlinkfile"/>
              </a:rPr>
              <a:t>Random</a:t>
            </a:r>
            <a:r>
              <a:rPr lang="zh-CN" altLang="en-US" sz="2400">
                <a:latin typeface="+mn-ea"/>
                <a:hlinkClick r:id="rId3" action="ppaction://hlinkfile"/>
              </a:rPr>
              <a:t>随机数类的使用</a:t>
            </a:r>
            <a:r>
              <a:rPr lang="en-US" altLang="zh-CN" sz="2400" smtClean="0">
                <a:latin typeface="+mn-ea"/>
                <a:hlinkClick r:id="rId3" action="ppaction://hlinkfile"/>
              </a:rPr>
              <a:t>_2.avi</a:t>
            </a:r>
            <a:endParaRPr lang="en-US" altLang="zh-CN" sz="24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1.Random</a:t>
            </a:r>
            <a:r>
              <a:rPr lang="zh-CN" altLang="en-US" sz="1900" smtClean="0"/>
              <a:t>类中的</a:t>
            </a:r>
            <a:r>
              <a:rPr lang="en-US" altLang="zh-CN" sz="1900" smtClean="0"/>
              <a:t>nextDouble()</a:t>
            </a:r>
            <a:r>
              <a:rPr lang="zh-CN" altLang="en-US" sz="1900" smtClean="0"/>
              <a:t>的作用是什么？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流程控制语句之选择语句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if</a:t>
            </a:r>
            <a:r>
              <a:rPr lang="zh-CN" altLang="en-US" sz="2900">
                <a:latin typeface="+mn-ea"/>
              </a:rPr>
              <a:t>语句格式第一种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if</a:t>
            </a:r>
            <a:r>
              <a:rPr lang="zh-CN" altLang="en-US" sz="2900">
                <a:latin typeface="+mn-ea"/>
              </a:rPr>
              <a:t>语句格式</a:t>
            </a:r>
            <a:r>
              <a:rPr lang="zh-CN" altLang="en-US" sz="2900" smtClean="0">
                <a:latin typeface="+mn-ea"/>
              </a:rPr>
              <a:t>第二种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if</a:t>
            </a:r>
            <a:r>
              <a:rPr lang="zh-CN" altLang="en-US" sz="2900">
                <a:latin typeface="+mn-ea"/>
              </a:rPr>
              <a:t>语句格式</a:t>
            </a:r>
            <a:r>
              <a:rPr lang="zh-CN" altLang="en-US" sz="2900" smtClean="0">
                <a:latin typeface="+mn-ea"/>
              </a:rPr>
              <a:t>第三种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if</a:t>
            </a:r>
            <a:r>
              <a:rPr lang="zh-CN" altLang="en-US" sz="2900">
                <a:latin typeface="+mn-ea"/>
              </a:rPr>
              <a:t>语句和三元运算符的互换</a:t>
            </a:r>
            <a:endParaRPr lang="en-US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if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语句格式第一种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5.if</a:t>
            </a:r>
            <a:r>
              <a:rPr lang="zh-CN" altLang="en-US" sz="1900">
                <a:latin typeface="+mn-ea"/>
                <a:hlinkClick r:id="rId3" action="ppaction://hlinkfile"/>
              </a:rPr>
              <a:t>语句格式第一种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1.if</a:t>
            </a:r>
            <a:r>
              <a:rPr lang="zh-CN" altLang="en-US" sz="1900" smtClean="0"/>
              <a:t>语句的第一种格式是什么？执行流程是什么？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5324</TotalTime>
  <Words>880</Words>
  <Application>Microsoft Office PowerPoint</Application>
  <PresentationFormat>全屏显示(4:3)</PresentationFormat>
  <Paragraphs>201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一、引用类型变量的创建及使用</vt:lpstr>
      <vt:lpstr>1.1、创建引用类型变量公式</vt:lpstr>
      <vt:lpstr>1.2、Scanner类的使用</vt:lpstr>
      <vt:lpstr>1.3、Random随机数类的使用_1</vt:lpstr>
      <vt:lpstr>1.4、Random随机数类的使用_2</vt:lpstr>
      <vt:lpstr>二、流程控制语句之选择语句 </vt:lpstr>
      <vt:lpstr>2.1、if语句格式第一种</vt:lpstr>
      <vt:lpstr>2.2、if语句格式第二种</vt:lpstr>
      <vt:lpstr>2.3、if语句格式第三种</vt:lpstr>
      <vt:lpstr>2.4、if语句和三元运算符的互换</vt:lpstr>
      <vt:lpstr>三、流程控制语句之循环语句   </vt:lpstr>
      <vt:lpstr>3.1、while循环</vt:lpstr>
      <vt:lpstr>3.2、for循环_1</vt:lpstr>
      <vt:lpstr>3.3、for循环_2</vt:lpstr>
      <vt:lpstr>3.4、for循环_3</vt:lpstr>
      <vt:lpstr>3.5、do_while循环</vt:lpstr>
      <vt:lpstr>3.6、死循环</vt:lpstr>
      <vt:lpstr> 四、循环高级    </vt:lpstr>
      <vt:lpstr>4.1、嵌套for循环_1</vt:lpstr>
      <vt:lpstr>4.2、嵌套for循环_2</vt:lpstr>
      <vt:lpstr>4.3、break语句</vt:lpstr>
      <vt:lpstr>4.4、continue语句</vt:lpstr>
      <vt:lpstr>4.5、猜数字小游戏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878</cp:revision>
  <dcterms:created xsi:type="dcterms:W3CDTF">2015-06-29T07:19:05Z</dcterms:created>
  <dcterms:modified xsi:type="dcterms:W3CDTF">2016-08-02T12:41:32Z</dcterms:modified>
</cp:coreProperties>
</file>