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325" r:id="rId9"/>
    <p:sldId id="326" r:id="rId10"/>
    <p:sldId id="327" r:id="rId11"/>
    <p:sldId id="286" r:id="rId12"/>
    <p:sldId id="268" r:id="rId13"/>
    <p:sldId id="270" r:id="rId14"/>
    <p:sldId id="271" r:id="rId15"/>
    <p:sldId id="311" r:id="rId16"/>
    <p:sldId id="328" r:id="rId17"/>
    <p:sldId id="329" r:id="rId18"/>
    <p:sldId id="330" r:id="rId19"/>
    <p:sldId id="331" r:id="rId20"/>
    <p:sldId id="25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44" autoAdjust="0"/>
    <p:restoredTop sz="95449" autoAdjust="0"/>
  </p:normalViewPr>
  <p:slideViewPr>
    <p:cSldViewPr>
      <p:cViewPr varScale="1">
        <p:scale>
          <a:sx n="70" d="100"/>
          <a:sy n="70" d="100"/>
        </p:scale>
        <p:origin x="7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32913-3178-40A7-899B-6B80986620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4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2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9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1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7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水仙花数的定义：</a:t>
            </a:r>
            <a:endParaRPr lang="en-US" altLang="zh-CN" smtClean="0"/>
          </a:p>
          <a:p>
            <a:r>
              <a:rPr lang="en-US" altLang="zh-CN" baseline="0" smtClean="0"/>
              <a:t>    </a:t>
            </a:r>
            <a:r>
              <a:rPr lang="zh-CN" altLang="en-US" baseline="0" smtClean="0"/>
              <a:t>个位的立方 </a:t>
            </a:r>
            <a:r>
              <a:rPr lang="en-US" altLang="zh-CN" baseline="0" smtClean="0"/>
              <a:t>+ </a:t>
            </a:r>
            <a:r>
              <a:rPr lang="zh-CN" altLang="en-US" baseline="0" smtClean="0"/>
              <a:t>十位的立方 </a:t>
            </a:r>
            <a:r>
              <a:rPr lang="en-US" altLang="zh-CN" baseline="0" smtClean="0"/>
              <a:t>+ </a:t>
            </a:r>
            <a:r>
              <a:rPr lang="zh-CN" altLang="en-US" baseline="0" smtClean="0"/>
              <a:t>百位的立方 </a:t>
            </a:r>
            <a:r>
              <a:rPr lang="en-US" altLang="zh-CN" baseline="0" smtClean="0"/>
              <a:t>= </a:t>
            </a:r>
            <a:r>
              <a:rPr lang="zh-CN" altLang="en-US" baseline="0" smtClean="0"/>
              <a:t>该数本身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0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0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6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数组的反转</a:t>
            </a:r>
            <a:r>
              <a:rPr lang="en-US" altLang="zh-CN" smtClean="0"/>
              <a:t>(</a:t>
            </a:r>
            <a:r>
              <a:rPr lang="zh-CN" altLang="en-US" smtClean="0"/>
              <a:t>逆序</a:t>
            </a:r>
            <a:r>
              <a:rPr lang="en-US" altLang="zh-CN" smtClean="0"/>
              <a:t>)</a:t>
            </a:r>
            <a:r>
              <a:rPr lang="zh-CN" altLang="en-US" smtClean="0"/>
              <a:t>举例：</a:t>
            </a:r>
            <a:endParaRPr lang="en-US" altLang="zh-CN" smtClean="0"/>
          </a:p>
          <a:p>
            <a:r>
              <a:rPr lang="en-US" altLang="zh-CN" baseline="0" smtClean="0"/>
              <a:t>    </a:t>
            </a:r>
            <a:r>
              <a:rPr lang="zh-CN" altLang="en-US" baseline="0" smtClean="0"/>
              <a:t>原数组为</a:t>
            </a:r>
            <a:r>
              <a:rPr lang="en-US" altLang="zh-CN" baseline="0" smtClean="0"/>
              <a:t>:    11,33,22,44</a:t>
            </a:r>
          </a:p>
          <a:p>
            <a:r>
              <a:rPr lang="en-US" altLang="zh-CN" baseline="0" smtClean="0"/>
              <a:t>    </a:t>
            </a:r>
            <a:r>
              <a:rPr lang="zh-CN" altLang="en-US" baseline="0" smtClean="0"/>
              <a:t>逆序后变为</a:t>
            </a:r>
            <a:r>
              <a:rPr lang="en-US" altLang="zh-CN" baseline="0" smtClean="0"/>
              <a:t>: 44,22,33,11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7&#22522;&#30784;&#35821;&#27861;)99&#20056;&#27861;&#34920;&#30340;&#21151;&#33021;&#23454;&#2961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8(&#22522;&#30784;&#35821;&#27861;)&#23454;&#29616;&#25968;&#32452;&#30340;&#36941;&#2138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9(&#22522;&#30784;&#35821;&#27861;)&#25968;&#32452;&#36870;&#24207;&#21407;&#2970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10(&#22522;&#30784;&#35821;&#27861;)&#25968;&#32452;&#36870;&#24207;&#21151;&#33021;&#23454;&#296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11(&#22522;&#30784;&#35821;&#27861;)&#36873;&#25321;&#25490;&#24207;&#21407;&#2970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12(&#22522;&#30784;&#35821;&#27861;)&#36873;&#25321;&#25490;&#24207;&#21151;&#33021;&#23454;&#2961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13(&#22522;&#30784;&#35821;&#27861;)&#20882;&#27873;&#25490;&#24207;&#21151;&#33021;&#23454;&#2961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14(&#22522;&#30784;&#35821;&#27861;)&#25968;&#32452;&#30340;&#25240;&#21322;&#26597;&#25214;&#21407;&#2970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15(&#22522;&#30784;&#35821;&#27861;)&#25968;&#32452;&#30340;&#25240;&#21322;&#26597;&#25214;&#20195;&#30721;&#23454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1(&#22522;&#30784;&#35821;&#27861;)&#22855;&#25968;&#27714;&#21644;&#32451;&#20064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2(&#22522;&#30784;&#35821;&#27861;)&#27700;&#20185;&#33457;&#32451;&#20064;&#21151;&#33021;&#23454;&#2961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3(&#22522;&#30784;&#35821;&#27861;)ASCII&#32534;&#30721;&#34920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4(&#22522;&#30784;&#35821;&#27861;)char&#31867;&#22411;&#30340;&#23384;&#2064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5(&#22522;&#30784;&#35821;&#27861;)&#36755;&#20986;&#25152;&#26377;&#33521;&#25991;&#23383;&#2759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7_video/day07_06(&#22522;&#30784;&#35821;&#27861;)99&#20056;&#27861;&#34920;&#30340;&#20998;&#2651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99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乘法表的功能实现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07.99</a:t>
            </a:r>
            <a:r>
              <a:rPr lang="zh-CN" altLang="en-US" sz="1900" dirty="0">
                <a:latin typeface="+mn-ea"/>
                <a:hlinkClick r:id="rId3" action="ppaction://hlinkfile"/>
              </a:rPr>
              <a:t>乘法表的功能实现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smtClean="0">
                <a:latin typeface="+mj-ea"/>
              </a:rPr>
              <a:t>二</a:t>
            </a:r>
            <a:r>
              <a:rPr lang="zh-CN" altLang="en-US" sz="3200" b="1" i="1" smtClean="0">
                <a:latin typeface="+mj-ea"/>
              </a:rPr>
              <a:t>、</a:t>
            </a:r>
            <a:r>
              <a:rPr lang="zh-CN" altLang="en-US" sz="3200"/>
              <a:t>数组方法练习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4868" y="213255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掌握数组遍历的实现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掌握数组逆序原理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掌握数组逆序功能的实现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掌握选择排序原理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掌握选择排序功能实现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掌握冒泡排序功能实现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掌握数组折半查找的原理</a:t>
            </a:r>
            <a:endParaRPr lang="en-US" altLang="zh-CN" sz="29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掌握数组折半</a:t>
            </a:r>
            <a:r>
              <a:rPr lang="zh-CN" altLang="en-US" sz="2900" smtClean="0">
                <a:latin typeface="+mn-ea"/>
              </a:rPr>
              <a:t>查找的代码实现</a:t>
            </a:r>
            <a:endParaRPr lang="en-US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实现数组的遍历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08.</a:t>
            </a:r>
            <a:r>
              <a:rPr lang="zh-CN" altLang="en-US" sz="1900" dirty="0">
                <a:latin typeface="+mn-ea"/>
                <a:hlinkClick r:id="rId3" action="ppaction://hlinkfile"/>
              </a:rPr>
              <a:t>实现数组的遍历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如何获取数组的长度？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  2.</a:t>
            </a:r>
            <a:r>
              <a:rPr lang="zh-CN" altLang="en-US" sz="1900" dirty="0" smtClean="0"/>
              <a:t>数组中的最大索引是多少？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  3.</a:t>
            </a:r>
            <a:r>
              <a:rPr lang="zh-CN" altLang="en-US" sz="1900" dirty="0" smtClean="0"/>
              <a:t>如何实现数组的反转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逆序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？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数组逆序原理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09.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数组逆序原理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</a:t>
            </a:r>
            <a:r>
              <a:rPr lang="zh-CN" altLang="en-US" sz="1900" dirty="0" smtClean="0"/>
              <a:t> 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数组逆序功能实现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数组逆序功能实现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已知有一数组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[] </a:t>
            </a:r>
            <a:r>
              <a:rPr lang="en-US" altLang="zh-CN" sz="1900" dirty="0" err="1" smtClean="0"/>
              <a:t>arr</a:t>
            </a:r>
            <a:r>
              <a:rPr lang="en-US" altLang="zh-CN" sz="1900" dirty="0" smtClean="0"/>
              <a:t> = {3,1,5,9,0,2}; </a:t>
            </a:r>
            <a:r>
              <a:rPr lang="zh-CN" altLang="en-US" sz="1900" dirty="0" smtClean="0"/>
              <a:t>如何实现数组的排序？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    (</a:t>
            </a:r>
            <a:r>
              <a:rPr lang="zh-CN" altLang="en-US" sz="1900" dirty="0" smtClean="0"/>
              <a:t>从小到大的顺序排列</a:t>
            </a:r>
            <a:r>
              <a:rPr lang="en-US" altLang="zh-CN" sz="1900" dirty="0" smtClean="0"/>
              <a:t>)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选择排序原理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>
                <a:latin typeface="+mn-ea"/>
                <a:hlinkClick r:id="rId3" action="ppaction://hlinkfile"/>
              </a:rPr>
              <a:t>选择排序原理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选择排序功能实现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>
                <a:latin typeface="+mn-ea"/>
                <a:hlinkClick r:id="rId3" action="ppaction://hlinkfile"/>
              </a:rPr>
              <a:t>选择排序功能实现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冒泡排序功能实现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>
                <a:latin typeface="+mn-ea"/>
                <a:hlinkClick r:id="rId3" action="ppaction://hlinkfile"/>
              </a:rPr>
              <a:t>冒泡排序功能实现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数组的折半查找原理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数组的折半查找原理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数组的折半查找代码实现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>
                <a:latin typeface="+mn-ea"/>
                <a:hlinkClick r:id="rId3" action="ppaction://hlinkfile"/>
              </a:rPr>
              <a:t>数组的折半查找代码实现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掌握循环练习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900"/>
              <a:t>掌握数组方法练习</a:t>
            </a:r>
            <a:endParaRPr lang="en-US" altLang="zh-CN" sz="290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smtClean="0">
                <a:latin typeface="+mj-ea"/>
              </a:rPr>
              <a:t> 一、</a:t>
            </a:r>
            <a:r>
              <a:rPr lang="zh-CN" altLang="en-US" sz="3200"/>
              <a:t>循环</a:t>
            </a:r>
            <a:r>
              <a:rPr lang="zh-CN" altLang="en-US" sz="3200" smtClean="0"/>
              <a:t>练习</a:t>
            </a:r>
            <a:endParaRPr lang="en-US" altLang="zh-CN" sz="32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掌握奇数求和</a:t>
            </a:r>
            <a:r>
              <a:rPr lang="zh-CN" altLang="en-US" sz="2900" smtClean="0">
                <a:latin typeface="+mn-ea"/>
              </a:rPr>
              <a:t>练习的功能实现</a:t>
            </a:r>
            <a:endParaRPr lang="en-US" altLang="zh-CN" sz="290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掌握水仙花</a:t>
            </a:r>
            <a:r>
              <a:rPr lang="zh-CN" altLang="en-US" sz="2900" smtClean="0">
                <a:latin typeface="+mn-ea"/>
              </a:rPr>
              <a:t>练习的功能</a:t>
            </a:r>
            <a:r>
              <a:rPr lang="zh-CN" altLang="en-US" sz="2900">
                <a:latin typeface="+mn-ea"/>
              </a:rPr>
              <a:t>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>
                <a:latin typeface="+mn-ea"/>
              </a:rPr>
              <a:t>ASCII</a:t>
            </a:r>
            <a:r>
              <a:rPr lang="zh-CN" altLang="en-US" sz="2900">
                <a:latin typeface="+mn-ea"/>
              </a:rPr>
              <a:t>编码</a:t>
            </a:r>
            <a:r>
              <a:rPr lang="zh-CN" altLang="en-US" sz="2900" smtClean="0">
                <a:latin typeface="+mn-ea"/>
              </a:rPr>
              <a:t>表及</a:t>
            </a:r>
            <a:r>
              <a:rPr lang="en-US" altLang="zh-CN" sz="2900" smtClean="0">
                <a:latin typeface="+mn-ea"/>
              </a:rPr>
              <a:t>char</a:t>
            </a:r>
            <a:r>
              <a:rPr lang="zh-CN" altLang="en-US" sz="2900" smtClean="0">
                <a:latin typeface="+mn-ea"/>
              </a:rPr>
              <a:t>类型的存储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>
                <a:latin typeface="+mn-ea"/>
              </a:rPr>
              <a:t>掌握输出所有英文</a:t>
            </a:r>
            <a:r>
              <a:rPr lang="zh-CN" altLang="en-US" sz="2900" smtClean="0">
                <a:latin typeface="+mn-ea"/>
              </a:rPr>
              <a:t>字母练习的代码实现</a:t>
            </a:r>
            <a:endParaRPr lang="en-US" altLang="zh-CN" sz="290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smtClean="0">
                <a:latin typeface="+mn-ea"/>
              </a:rPr>
              <a:t>掌握</a:t>
            </a:r>
            <a:r>
              <a:rPr lang="en-US" altLang="zh-CN" sz="2900" smtClean="0">
                <a:latin typeface="+mn-ea"/>
              </a:rPr>
              <a:t>99</a:t>
            </a:r>
            <a:r>
              <a:rPr lang="zh-CN" altLang="en-US" sz="2900" smtClean="0">
                <a:latin typeface="+mn-ea"/>
              </a:rPr>
              <a:t>乘法表的思路及功能实现</a:t>
            </a:r>
            <a:endParaRPr lang="en-US" sz="240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5315" y="508203"/>
            <a:ext cx="8496870" cy="1192606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奇数求和练习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01.</a:t>
            </a:r>
            <a:r>
              <a:rPr lang="zh-CN" altLang="en-US" sz="1900" dirty="0">
                <a:latin typeface="+mn-ea"/>
                <a:hlinkClick r:id="rId3" action="ppaction://hlinkfile"/>
              </a:rPr>
              <a:t>奇数求和练习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900" dirty="0" smtClean="0"/>
              <a:t>思考</a:t>
            </a:r>
            <a:r>
              <a:rPr lang="en-US" altLang="zh-CN" sz="1900" dirty="0" smtClean="0"/>
              <a:t>:</a:t>
            </a:r>
            <a:r>
              <a:rPr lang="zh-CN" altLang="en-US" sz="1900" dirty="0" smtClean="0"/>
              <a:t>计算</a:t>
            </a:r>
            <a:r>
              <a:rPr lang="en-US" altLang="zh-CN" sz="1900" dirty="0" smtClean="0"/>
              <a:t>100-999</a:t>
            </a:r>
            <a:r>
              <a:rPr lang="zh-CN" altLang="en-US" sz="1900" dirty="0" smtClean="0"/>
              <a:t>之间的所有水仙花数，应该如何实现？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水仙花练习功能实现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02.</a:t>
            </a:r>
            <a:r>
              <a:rPr lang="zh-CN" altLang="en-US" sz="1900" dirty="0">
                <a:latin typeface="+mn-ea"/>
                <a:hlinkClick r:id="rId3" action="ppaction://hlinkfile"/>
              </a:rPr>
              <a:t>水仙花练习功能实现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zh-CN" altLang="en-US" sz="1900" dirty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ASCII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编码表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03.ASCII</a:t>
            </a:r>
            <a:r>
              <a:rPr lang="zh-CN" altLang="en-US" sz="1900" dirty="0">
                <a:latin typeface="+mn-ea"/>
                <a:hlinkClick r:id="rId3" action="ppaction://hlinkfile"/>
              </a:rPr>
              <a:t>编码表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en-US" altLang="zh-CN" sz="1900" dirty="0" smtClean="0"/>
              <a:t>1. ’a’ , ’A’ , </a:t>
            </a:r>
            <a:r>
              <a:rPr lang="zh-CN" altLang="en-US" sz="1900" dirty="0"/>
              <a:t> </a:t>
            </a:r>
            <a:r>
              <a:rPr lang="en-US" altLang="zh-CN" sz="1900" dirty="0"/>
              <a:t>0</a:t>
            </a:r>
            <a:r>
              <a:rPr lang="en-US" altLang="zh-CN" sz="1900" dirty="0" smtClean="0"/>
              <a:t> </a:t>
            </a:r>
            <a:r>
              <a:rPr lang="zh-CN" altLang="en-US" sz="1900" dirty="0" smtClean="0"/>
              <a:t>对应的</a:t>
            </a:r>
            <a:r>
              <a:rPr lang="en-US" altLang="zh-CN" sz="1900" dirty="0" smtClean="0"/>
              <a:t>ASCII</a:t>
            </a:r>
            <a:r>
              <a:rPr lang="zh-CN" altLang="en-US" sz="1900" dirty="0" smtClean="0"/>
              <a:t>码值分别是多少？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char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类型的存储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04.char</a:t>
            </a:r>
            <a:r>
              <a:rPr lang="zh-CN" altLang="en-US" sz="1900" dirty="0">
                <a:latin typeface="+mn-ea"/>
                <a:hlinkClick r:id="rId3" action="ppaction://hlinkfile"/>
              </a:rPr>
              <a:t>类型的存储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1900" dirty="0" smtClean="0"/>
              <a:t>  1.char</a:t>
            </a:r>
            <a:r>
              <a:rPr lang="zh-CN" altLang="en-US" sz="1900" dirty="0"/>
              <a:t>类型的取值范围是多少？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  2.char</a:t>
            </a:r>
            <a:r>
              <a:rPr lang="zh-CN" altLang="en-US" sz="1900" dirty="0"/>
              <a:t>类型和</a:t>
            </a:r>
            <a:r>
              <a:rPr lang="en-US" altLang="zh-CN" sz="1900" dirty="0" err="1"/>
              <a:t>int</a:t>
            </a:r>
            <a:r>
              <a:rPr lang="zh-CN" altLang="en-US" sz="1900" dirty="0"/>
              <a:t>类型分别占几个字节？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  3.</a:t>
            </a:r>
            <a:r>
              <a:rPr lang="zh-CN" altLang="en-US" sz="1900" dirty="0"/>
              <a:t>思考</a:t>
            </a:r>
            <a:r>
              <a:rPr lang="en-US" altLang="zh-CN" sz="1900" dirty="0"/>
              <a:t>: </a:t>
            </a:r>
            <a:r>
              <a:rPr lang="zh-CN" altLang="en-US" sz="1900" dirty="0"/>
              <a:t>利用循环，输出字母</a:t>
            </a:r>
            <a:r>
              <a:rPr lang="en-US" altLang="zh-CN" sz="1900" dirty="0"/>
              <a:t>(</a:t>
            </a:r>
            <a:r>
              <a:rPr lang="zh-CN" altLang="en-US" sz="1900" dirty="0"/>
              <a:t>包括大小写</a:t>
            </a:r>
            <a:r>
              <a:rPr lang="en-US" altLang="zh-CN" sz="1900" dirty="0"/>
              <a:t>,</a:t>
            </a:r>
            <a:r>
              <a:rPr lang="zh-CN" altLang="en-US" sz="1900" dirty="0"/>
              <a:t>共</a:t>
            </a:r>
            <a:r>
              <a:rPr lang="en-US" altLang="zh-CN" sz="1900" dirty="0"/>
              <a:t>52</a:t>
            </a:r>
            <a:r>
              <a:rPr lang="zh-CN" altLang="en-US" sz="1900" dirty="0"/>
              <a:t>个</a:t>
            </a:r>
            <a:r>
              <a:rPr lang="en-US" altLang="zh-CN" sz="1900" dirty="0"/>
              <a:t>),</a:t>
            </a:r>
            <a:r>
              <a:rPr lang="zh-CN" altLang="en-US" sz="1900" dirty="0"/>
              <a:t>如何实现？</a:t>
            </a:r>
            <a:endParaRPr lang="en-US" altLang="zh-CN" sz="19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输出所有英文字母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05.</a:t>
            </a:r>
            <a:r>
              <a:rPr lang="zh-CN" altLang="en-US" sz="1900" dirty="0">
                <a:latin typeface="+mn-ea"/>
                <a:hlinkClick r:id="rId3" action="ppaction://hlinkfile"/>
              </a:rPr>
              <a:t>输出所有英文字母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99</a:t>
            </a:r>
            <a:r>
              <a:rPr lang="zh-CN" altLang="en-US" sz="3200" b="1" i="1">
                <a:solidFill>
                  <a:schemeClr val="accent5">
                    <a:lumMod val="75000"/>
                  </a:schemeClr>
                </a:solidFill>
                <a:latin typeface="+mj-ea"/>
              </a:rPr>
              <a:t>乘法表的分析</a:t>
            </a:r>
            <a:endParaRPr lang="en-US" sz="3200" b="1" i="1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>
                <a:latin typeface="+mn-ea"/>
                <a:hlinkClick r:id="rId3" action="ppaction://hlinkfile"/>
              </a:rPr>
              <a:t>06.99</a:t>
            </a:r>
            <a:r>
              <a:rPr lang="zh-CN" altLang="en-US" sz="1900" dirty="0">
                <a:latin typeface="+mn-ea"/>
                <a:hlinkClick r:id="rId3" action="ppaction://hlinkfile"/>
              </a:rPr>
              <a:t>乘法表的分析</a:t>
            </a:r>
            <a:r>
              <a:rPr lang="en-US" altLang="zh-CN" sz="1900" dirty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 </a:t>
            </a:r>
            <a:r>
              <a:rPr lang="en-US" altLang="zh-CN" sz="1900" dirty="0" smtClean="0"/>
              <a:t>1.for</a:t>
            </a:r>
            <a:r>
              <a:rPr lang="zh-CN" altLang="en-US" sz="1900" dirty="0" smtClean="0"/>
              <a:t>循环嵌套使用时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内外循环分别控制什么？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</TotalTime>
  <Words>732</Words>
  <Application>Microsoft Office PowerPoint</Application>
  <PresentationFormat>全屏显示(4:3)</PresentationFormat>
  <Paragraphs>166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一、循环练习</vt:lpstr>
      <vt:lpstr>1.1、奇数求和练习</vt:lpstr>
      <vt:lpstr>1.2、水仙花练习功能实现</vt:lpstr>
      <vt:lpstr>1.3、ASCII编码表</vt:lpstr>
      <vt:lpstr>1.4、char类型的存储</vt:lpstr>
      <vt:lpstr>1.5、输出所有英文字母</vt:lpstr>
      <vt:lpstr>1.6、99乘法表的分析</vt:lpstr>
      <vt:lpstr>1.7、99乘法表的功能实现</vt:lpstr>
      <vt:lpstr>二、数组方法练习 </vt:lpstr>
      <vt:lpstr>2.1、实现数组的遍历</vt:lpstr>
      <vt:lpstr>2.2、数组逆序原理</vt:lpstr>
      <vt:lpstr>2.3、数组逆序功能实现</vt:lpstr>
      <vt:lpstr>2.4、选择排序原理</vt:lpstr>
      <vt:lpstr>2.5、选择排序功能实现</vt:lpstr>
      <vt:lpstr>2.6、冒泡排序功能实现</vt:lpstr>
      <vt:lpstr>2.7、数组的折半查找原理</vt:lpstr>
      <vt:lpstr>2.8、数组的折半查找代码实现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windiy</cp:lastModifiedBy>
  <cp:revision>909</cp:revision>
  <dcterms:created xsi:type="dcterms:W3CDTF">2015-06-29T07:19:05Z</dcterms:created>
  <dcterms:modified xsi:type="dcterms:W3CDTF">2016-08-09T03:50:32Z</dcterms:modified>
</cp:coreProperties>
</file>