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96" r:id="rId3"/>
    <p:sldId id="265" r:id="rId4"/>
    <p:sldId id="264" r:id="rId5"/>
    <p:sldId id="266" r:id="rId6"/>
    <p:sldId id="318" r:id="rId7"/>
    <p:sldId id="346" r:id="rId8"/>
    <p:sldId id="347" r:id="rId9"/>
    <p:sldId id="324" r:id="rId10"/>
    <p:sldId id="343" r:id="rId11"/>
    <p:sldId id="344" r:id="rId12"/>
    <p:sldId id="345" r:id="rId13"/>
    <p:sldId id="286" r:id="rId14"/>
    <p:sldId id="268" r:id="rId15"/>
    <p:sldId id="270" r:id="rId16"/>
    <p:sldId id="271" r:id="rId17"/>
    <p:sldId id="311" r:id="rId18"/>
    <p:sldId id="348" r:id="rId19"/>
    <p:sldId id="349" r:id="rId20"/>
    <p:sldId id="350" r:id="rId21"/>
    <p:sldId id="351" r:id="rId22"/>
    <p:sldId id="352" r:id="rId23"/>
    <p:sldId id="353" r:id="rId24"/>
    <p:sldId id="25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26" autoAdjust="0"/>
    <p:restoredTop sz="91497" autoAdjust="0"/>
  </p:normalViewPr>
  <p:slideViewPr>
    <p:cSldViewPr>
      <p:cViewPr varScale="1">
        <p:scale>
          <a:sx n="56" d="100"/>
          <a:sy n="56" d="100"/>
        </p:scale>
        <p:origin x="58" y="6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6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68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90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5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30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7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1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49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86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3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7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07(&#22522;&#30784;&#35821;&#27861;)Eclipse&#30340;&#24555;&#25463;&#38190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08(&#22522;&#30784;&#35821;&#27861;)Eclipse&#30340;&#26029;&#28857;&#35843;&#35797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09(&#22522;&#30784;&#35821;&#27861;)Eclipse&#30340;&#24037;&#31243;&#21024;&#38500;&#21644;&#23548;&#20837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10(&#22522;&#30784;&#35821;&#27861;)&#36229;&#24066;&#31649;&#29702;&#31995;&#32479;&#21151;&#33021;&#20171;&#3246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11(&#22522;&#30784;&#35821;&#27861;)&#36229;&#24066;&#31649;&#29702;&#31995;&#32479;&#26696;&#20363;&#20998;&#26512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12(&#22522;&#30784;&#35821;&#27861;)&#33258;&#23450;&#20041;&#21830;&#21697;&#31867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13(&#22522;&#30784;&#35821;&#27861;)&#21021;&#22987;&#21270;&#21830;&#21697;&#23646;&#24615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14(&#22522;&#30784;&#35821;&#27861;)&#20027;&#33756;&#21333;&#21151;&#33021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15(&#22522;&#30784;&#35821;&#27861;)&#29992;&#25143;&#36873;&#25321;&#21151;&#3302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16(&#22522;&#30784;&#35821;&#27861;)&#21830;&#21697;&#30340;&#28165;&#21333;&#21151;&#33021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17(&#22522;&#30784;&#35821;&#27861;)&#21830;&#21697;&#30340;&#28155;&#21152;&#21151;&#33021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18(&#22522;&#30784;&#35821;&#27861;)&#21830;&#21697;&#30340;&#21024;&#38500;&#21151;&#33021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19(&#22522;&#30784;&#35821;&#27861;)&#21830;&#21697;&#30340;&#20462;&#25913;&#21151;&#33021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01(&#22522;&#30784;&#35821;&#27861;)Eclipse&#30340;&#19979;&#36733;&#23433;&#35013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02(&#22522;&#30784;&#35821;&#27861;)Eclipse&#30340;&#24037;&#20316;&#31354;&#38388;&#21644;&#26032;&#24314;&#24037;&#31243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03(&#22522;&#30784;&#35821;&#27861;)Eclipse&#30340;HelloWorld&#32534;&#20889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04(&#22522;&#30784;&#35821;&#27861;)Eclipse&#30340;&#23383;&#20307;&#35774;&#3262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05(&#22522;&#30784;&#35821;&#27861;)Eclipse&#30340;&#31383;&#21475;&#35774;&#3262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08_video/day08_06(&#22522;&#30784;&#35821;&#27861;)Eclipse&#30340;&#21435;&#25481;&#22810;&#20313;&#30340;&#27880;&#37322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endParaRPr lang="en-US" altLang="zh-CN" sz="4800" b="1" i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1.7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Eclipse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的快捷键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课程七信息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23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7.Eclipse</a:t>
            </a:r>
            <a:r>
              <a:rPr lang="zh-CN" altLang="en-US" sz="1900">
                <a:latin typeface="+mn-ea"/>
                <a:hlinkClick r:id="rId3" action="ppaction://hlinkfile"/>
              </a:rPr>
              <a:t>的快捷键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1.Eclipse</a:t>
            </a:r>
            <a:r>
              <a:rPr lang="zh-CN" altLang="en-US" sz="1900" smtClean="0"/>
              <a:t>中格式化代码，自动导包，注释，查看源码的快捷键是？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1.8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Eclipse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的断点调试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八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8.Eclipse</a:t>
            </a:r>
            <a:r>
              <a:rPr lang="zh-CN" altLang="en-US" sz="1900">
                <a:latin typeface="+mn-ea"/>
                <a:hlinkClick r:id="rId3" action="ppaction://hlinkfile"/>
              </a:rPr>
              <a:t>的断点调试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1.Eclipse</a:t>
            </a:r>
            <a:r>
              <a:rPr lang="zh-CN" altLang="en-US" sz="1900" smtClean="0"/>
              <a:t>的断点调试的步骤是什么？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1.9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Eclipse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的工程删除和导入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九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9.Eclipse</a:t>
            </a:r>
            <a:r>
              <a:rPr lang="zh-CN" altLang="en-US" sz="1900">
                <a:latin typeface="+mn-ea"/>
                <a:hlinkClick r:id="rId3" action="ppaction://hlinkfile"/>
              </a:rPr>
              <a:t>的工程删除和导入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zh-CN" altLang="en-US" sz="1900"/>
              <a:t>无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/>
              <a:t>超市库存管理系统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理解超市管理系统功能介绍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理解超市管理系统案例分析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掌握商品类的定义及使用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掌握超市库存管理系统的主菜单功能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掌握超市库存管理系统</a:t>
            </a:r>
            <a:r>
              <a:rPr lang="zh-CN" altLang="en-US" sz="2900" smtClean="0">
                <a:latin typeface="+mn-ea"/>
              </a:rPr>
              <a:t>的功能实现</a:t>
            </a:r>
            <a:endParaRPr lang="en-US" sz="290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超市管理系统功能介绍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一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10.</a:t>
            </a:r>
            <a:r>
              <a:rPr lang="zh-CN" altLang="en-US" sz="1900">
                <a:latin typeface="+mn-ea"/>
                <a:hlinkClick r:id="rId3" action="ppaction://hlinkfile"/>
              </a:rPr>
              <a:t>超市管理系统功能介绍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/>
              <a:t> </a:t>
            </a:r>
            <a:r>
              <a:rPr lang="zh-CN" altLang="en-US" sz="1900"/>
              <a:t>无</a:t>
            </a:r>
            <a:endParaRPr lang="en-US" altLang="zh-CN" sz="190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超市管理系统案例分析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二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11.</a:t>
            </a:r>
            <a:r>
              <a:rPr lang="zh-CN" altLang="en-US" sz="1900">
                <a:latin typeface="+mn-ea"/>
                <a:hlinkClick r:id="rId3" action="ppaction://hlinkfile"/>
              </a:rPr>
              <a:t>超市管理系统案例分析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自定义商品类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12.</a:t>
            </a:r>
            <a:r>
              <a:rPr lang="zh-CN" altLang="en-US" sz="1900">
                <a:latin typeface="+mn-ea"/>
                <a:hlinkClick r:id="rId3" action="ppaction://hlinkfile"/>
              </a:rPr>
              <a:t>自定义商品类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</a:t>
            </a:r>
            <a:r>
              <a:rPr lang="zh-CN" altLang="en-US" sz="1900" smtClean="0"/>
              <a:t> 无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初始化商品属性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13.</a:t>
            </a:r>
            <a:r>
              <a:rPr lang="zh-CN" altLang="en-US" sz="1900">
                <a:latin typeface="+mn-ea"/>
                <a:hlinkClick r:id="rId3" action="ppaction://hlinkfile"/>
              </a:rPr>
              <a:t>初始化商品属性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/>
              <a:t>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主菜单功能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14.</a:t>
            </a:r>
            <a:r>
              <a:rPr lang="zh-CN" altLang="en-US" sz="1900">
                <a:latin typeface="+mn-ea"/>
                <a:hlinkClick r:id="rId3" action="ppaction://hlinkfile"/>
              </a:rPr>
              <a:t>主菜单功能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用户选择功能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15.</a:t>
            </a:r>
            <a:r>
              <a:rPr lang="zh-CN" altLang="en-US" sz="1900">
                <a:latin typeface="+mn-ea"/>
                <a:hlinkClick r:id="rId3" action="ppaction://hlinkfile"/>
              </a:rPr>
              <a:t>用户选择功能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/>
              <a:t>掌握</a:t>
            </a:r>
            <a:r>
              <a:rPr lang="en-US" altLang="zh-CN" sz="2900"/>
              <a:t>Eclipse</a:t>
            </a:r>
            <a:r>
              <a:rPr lang="zh-CN" altLang="en-US" sz="2900"/>
              <a:t>开发</a:t>
            </a:r>
            <a:r>
              <a:rPr lang="zh-CN" altLang="en-US" sz="2900" smtClean="0"/>
              <a:t>工具</a:t>
            </a:r>
            <a:endParaRPr lang="en-US" altLang="zh-CN" sz="290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/>
              <a:t>掌握</a:t>
            </a:r>
            <a:r>
              <a:rPr lang="zh-CN" altLang="en-US" sz="2900"/>
              <a:t>超市库存管理系统</a:t>
            </a:r>
            <a:endParaRPr lang="en-US" altLang="zh-CN" sz="290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商品的清单功能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课程七信息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16.</a:t>
            </a:r>
            <a:r>
              <a:rPr lang="zh-CN" altLang="en-US" sz="1900">
                <a:latin typeface="+mn-ea"/>
                <a:hlinkClick r:id="rId3" action="ppaction://hlinkfile"/>
              </a:rPr>
              <a:t>商品的清单功能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2.8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商品的添加功能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课程八信息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17.</a:t>
            </a:r>
            <a:r>
              <a:rPr lang="zh-CN" altLang="en-US" sz="1900">
                <a:latin typeface="+mn-ea"/>
                <a:hlinkClick r:id="rId3" action="ppaction://hlinkfile"/>
              </a:rPr>
              <a:t>商品的添加功能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2.9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商品的删除功能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课程九信息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18.</a:t>
            </a:r>
            <a:r>
              <a:rPr lang="zh-CN" altLang="en-US" sz="1900">
                <a:latin typeface="+mn-ea"/>
                <a:hlinkClick r:id="rId3" action="ppaction://hlinkfile"/>
              </a:rPr>
              <a:t>商品的删除功能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2.10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商品的修改功能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课程十信息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19.</a:t>
            </a:r>
            <a:r>
              <a:rPr lang="zh-CN" altLang="en-US" sz="1900">
                <a:latin typeface="+mn-ea"/>
                <a:hlinkClick r:id="rId3" action="ppaction://hlinkfile"/>
              </a:rPr>
              <a:t>商品的修改功能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 一、</a:t>
            </a:r>
            <a:r>
              <a:rPr lang="en-US" altLang="zh-CN" sz="3200"/>
              <a:t> Eclipse</a:t>
            </a:r>
            <a:r>
              <a:rPr lang="zh-CN" altLang="en-US" sz="3200"/>
              <a:t>开发工具</a:t>
            </a:r>
            <a:endParaRPr lang="en-US" altLang="zh-CN" sz="32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Eclipse</a:t>
            </a:r>
            <a:r>
              <a:rPr lang="zh-CN" altLang="en-US" sz="2900">
                <a:latin typeface="+mn-ea"/>
              </a:rPr>
              <a:t>的下载安装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Eclipse</a:t>
            </a:r>
            <a:r>
              <a:rPr lang="zh-CN" altLang="en-US" sz="2900">
                <a:latin typeface="+mn-ea"/>
              </a:rPr>
              <a:t>的</a:t>
            </a:r>
            <a:r>
              <a:rPr lang="en-US" altLang="zh-CN" sz="2900" smtClean="0">
                <a:latin typeface="+mn-ea"/>
              </a:rPr>
              <a:t>HelloWorld</a:t>
            </a:r>
            <a:r>
              <a:rPr lang="zh-CN" altLang="en-US" sz="2900" smtClean="0">
                <a:latin typeface="+mn-ea"/>
              </a:rPr>
              <a:t>案例编写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Eclipse</a:t>
            </a:r>
            <a:r>
              <a:rPr lang="zh-CN" altLang="en-US" sz="2900" smtClean="0">
                <a:latin typeface="+mn-ea"/>
              </a:rPr>
              <a:t>的基本设置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Eclipse</a:t>
            </a:r>
            <a:r>
              <a:rPr lang="zh-CN" altLang="en-US" sz="2900" smtClean="0">
                <a:latin typeface="+mn-ea"/>
              </a:rPr>
              <a:t>的断点调试</a:t>
            </a:r>
            <a:endParaRPr lang="en-US" sz="240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508203"/>
            <a:ext cx="8496870" cy="1192606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Eclipse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的下载安装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</a:t>
            </a:r>
            <a:r>
              <a:rPr lang="zh-CN" altLang="en-US" sz="1900" smtClean="0">
                <a:latin typeface="+mn-ea"/>
              </a:rPr>
              <a:t>长度：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1.Eclipse</a:t>
            </a:r>
            <a:r>
              <a:rPr lang="zh-CN" altLang="en-US" sz="1900">
                <a:latin typeface="+mn-ea"/>
                <a:hlinkClick r:id="rId3" action="ppaction://hlinkfile"/>
              </a:rPr>
              <a:t>的下载安装</a:t>
            </a:r>
            <a:r>
              <a:rPr lang="en-US" altLang="zh-CN" sz="1900">
                <a:latin typeface="+mn-ea"/>
                <a:hlinkClick r:id="rId3" action="ppaction://hlinkfile"/>
              </a:rPr>
              <a:t>.</a:t>
            </a:r>
            <a:r>
              <a:rPr lang="en-US" altLang="zh-CN" sz="1900" smtClean="0">
                <a:latin typeface="+mn-ea"/>
                <a:hlinkClick r:id="rId3" action="ppaction://hlinkfile"/>
              </a:rPr>
              <a:t>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/>
              <a:t>与练习：</a:t>
            </a:r>
            <a:endParaRPr lang="en-US" altLang="zh-CN" sz="240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/>
              <a:t>无</a:t>
            </a:r>
            <a:endParaRPr lang="en-US" altLang="zh-CN" sz="190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Eclipse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的工作空间和新建工程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2.Eclipse</a:t>
            </a:r>
            <a:r>
              <a:rPr lang="zh-CN" altLang="en-US" sz="1900">
                <a:latin typeface="+mn-ea"/>
                <a:hlinkClick r:id="rId3" action="ppaction://hlinkfile"/>
              </a:rPr>
              <a:t>的工作空间和新建工程</a:t>
            </a:r>
            <a:r>
              <a:rPr lang="en-US" altLang="zh-CN" sz="1900">
                <a:latin typeface="+mn-ea"/>
                <a:hlinkClick r:id="rId3" action="ppaction://hlinkfile"/>
              </a:rPr>
              <a:t>.</a:t>
            </a:r>
            <a:r>
              <a:rPr lang="en-US" altLang="zh-CN" sz="1900" smtClean="0">
                <a:latin typeface="+mn-ea"/>
                <a:hlinkClick r:id="rId3" action="ppaction://hlinkfile"/>
              </a:rPr>
              <a:t>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如何新建一个工程？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</a:t>
            </a:r>
            <a:r>
              <a:rPr lang="en-US" altLang="zh-CN" sz="1900" smtClean="0"/>
              <a:t>        2.Eclipse</a:t>
            </a:r>
            <a:r>
              <a:rPr lang="zh-CN" altLang="en-US" sz="1900" smtClean="0"/>
              <a:t>中</a:t>
            </a:r>
            <a:r>
              <a:rPr lang="en-US" altLang="zh-CN" sz="1900" smtClean="0"/>
              <a:t>Java</a:t>
            </a:r>
            <a:r>
              <a:rPr lang="zh-CN" altLang="en-US" sz="1900" smtClean="0"/>
              <a:t>代码如何运行？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Eclipse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的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HelloWorld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编写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3.Eclipse</a:t>
            </a:r>
            <a:r>
              <a:rPr lang="zh-CN" altLang="en-US" sz="1900">
                <a:latin typeface="+mn-ea"/>
                <a:hlinkClick r:id="rId3" action="ppaction://hlinkfile"/>
              </a:rPr>
              <a:t>的</a:t>
            </a:r>
            <a:r>
              <a:rPr lang="en-US" altLang="zh-CN" sz="1900">
                <a:latin typeface="+mn-ea"/>
                <a:hlinkClick r:id="rId3" action="ppaction://hlinkfile"/>
              </a:rPr>
              <a:t>HelloWorld</a:t>
            </a:r>
            <a:r>
              <a:rPr lang="zh-CN" altLang="en-US" sz="1900">
                <a:latin typeface="+mn-ea"/>
                <a:hlinkClick r:id="rId3" action="ppaction://hlinkfile"/>
              </a:rPr>
              <a:t>编写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/>
              <a:t>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zh-CN" altLang="en-US" sz="1900" smtClean="0"/>
              <a:t>无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Eclipse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的字体设置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四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4.Eclipse</a:t>
            </a:r>
            <a:r>
              <a:rPr lang="zh-CN" altLang="en-US" sz="1900">
                <a:latin typeface="+mn-ea"/>
                <a:hlinkClick r:id="rId3" action="ppaction://hlinkfile"/>
              </a:rPr>
              <a:t>的字体设置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1.Eclipse</a:t>
            </a:r>
            <a:r>
              <a:rPr lang="zh-CN" altLang="en-US" sz="1900" smtClean="0"/>
              <a:t>中如何修改字体？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4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Eclipse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的窗口设置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五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5.Eclipse</a:t>
            </a:r>
            <a:r>
              <a:rPr lang="zh-CN" altLang="en-US" sz="1900">
                <a:latin typeface="+mn-ea"/>
                <a:hlinkClick r:id="rId3" action="ppaction://hlinkfile"/>
              </a:rPr>
              <a:t>的窗口设置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1.Eclipse</a:t>
            </a:r>
            <a:r>
              <a:rPr lang="zh-CN" altLang="en-US" sz="1900" smtClean="0"/>
              <a:t>如何显示控制台？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</a:t>
            </a:r>
            <a:r>
              <a:rPr lang="en-US" altLang="zh-CN" sz="1900" smtClean="0"/>
              <a:t>        2.Eclipse</a:t>
            </a:r>
            <a:r>
              <a:rPr lang="zh-CN" altLang="en-US" sz="1900" smtClean="0"/>
              <a:t>中窗口乱了，如何设置还原默认显示？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Eclipse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的去掉多余的注释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6.Eclipse</a:t>
            </a:r>
            <a:r>
              <a:rPr lang="zh-CN" altLang="en-US" sz="1900">
                <a:latin typeface="+mn-ea"/>
                <a:hlinkClick r:id="rId3" action="ppaction://hlinkfile"/>
              </a:rPr>
              <a:t>的去掉多余的注释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zh-CN" altLang="en-US" sz="1900"/>
              <a:t>无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</TotalTime>
  <Words>700</Words>
  <Application>Microsoft Office PowerPoint</Application>
  <PresentationFormat>全屏显示(4:3)</PresentationFormat>
  <Paragraphs>189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 Eclipse开发工具</vt:lpstr>
      <vt:lpstr>1.1、Eclipse的下载安装</vt:lpstr>
      <vt:lpstr>1.2、Eclipse的工作空间和新建工程</vt:lpstr>
      <vt:lpstr>1.3、Eclipse的HelloWorld编写</vt:lpstr>
      <vt:lpstr>1.4、Eclipse的字体设置</vt:lpstr>
      <vt:lpstr>1.5、Eclipse的窗口设置</vt:lpstr>
      <vt:lpstr>1.6、Eclipse的去掉多余的注释</vt:lpstr>
      <vt:lpstr>1.7、Eclipse的快捷键</vt:lpstr>
      <vt:lpstr>1.8、Eclipse的断点调试</vt:lpstr>
      <vt:lpstr>1.9、Eclipse的工程删除和导入</vt:lpstr>
      <vt:lpstr>二、超市库存管理系统 </vt:lpstr>
      <vt:lpstr>2.1、超市管理系统功能介绍</vt:lpstr>
      <vt:lpstr>2.2、超市管理系统案例分析</vt:lpstr>
      <vt:lpstr>2.3、自定义商品类</vt:lpstr>
      <vt:lpstr>2.4、初始化商品属性</vt:lpstr>
      <vt:lpstr>2.5、主菜单功能</vt:lpstr>
      <vt:lpstr>2.6、用户选择功能</vt:lpstr>
      <vt:lpstr>2.7、商品的清单功能</vt:lpstr>
      <vt:lpstr>2.8、商品的添加功能</vt:lpstr>
      <vt:lpstr>2.9、商品的删除功能</vt:lpstr>
      <vt:lpstr>2.10、商品的修改功能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HangGe</cp:lastModifiedBy>
  <cp:revision>914</cp:revision>
  <dcterms:created xsi:type="dcterms:W3CDTF">2015-06-29T07:19:05Z</dcterms:created>
  <dcterms:modified xsi:type="dcterms:W3CDTF">2016-08-05T15:10:32Z</dcterms:modified>
</cp:coreProperties>
</file>