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286" r:id="rId10"/>
    <p:sldId id="268" r:id="rId11"/>
    <p:sldId id="270" r:id="rId12"/>
    <p:sldId id="271" r:id="rId13"/>
    <p:sldId id="311" r:id="rId14"/>
    <p:sldId id="326" r:id="rId15"/>
    <p:sldId id="327" r:id="rId16"/>
    <p:sldId id="328" r:id="rId17"/>
    <p:sldId id="329" r:id="rId18"/>
    <p:sldId id="338" r:id="rId19"/>
    <p:sldId id="333" r:id="rId20"/>
    <p:sldId id="334" r:id="rId21"/>
    <p:sldId id="335" r:id="rId22"/>
    <p:sldId id="336" r:id="rId23"/>
    <p:sldId id="337" r:id="rId24"/>
    <p:sldId id="339" r:id="rId25"/>
    <p:sldId id="340" r:id="rId26"/>
    <p:sldId id="341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4" autoAdjust="0"/>
    <p:restoredTop sz="79279" autoAdjust="0"/>
  </p:normalViewPr>
  <p:slideViewPr>
    <p:cSldViewPr>
      <p:cViewPr varScale="1">
        <p:scale>
          <a:sx n="59" d="100"/>
          <a:sy n="59" d="100"/>
        </p:scale>
        <p:origin x="15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zh-CN" altLang="en-US" baseline="0" dirty="0" smtClean="0"/>
              <a:t>面向过程强调的是自己完成某件事，重在过程。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面向对象强调的是别人帮我们完成某件事，重在找对象，结果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zh-CN" altLang="en-US" dirty="0" smtClean="0"/>
              <a:t>对于基本类型：形式参数的改变会影响到实际参数</a:t>
            </a:r>
            <a:endParaRPr lang="en-US" altLang="zh-CN" dirty="0" smtClean="0"/>
          </a:p>
          <a:p>
            <a:r>
              <a:rPr lang="zh-CN" altLang="en-US" dirty="0" smtClean="0"/>
              <a:t>对于引用类型：形式参数的改变不会影响到实际参数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zh-CN" altLang="en-US" dirty="0" smtClean="0"/>
              <a:t>三大特征：封装继承多态</a:t>
            </a:r>
            <a:endParaRPr lang="en-US" altLang="zh-CN" dirty="0" smtClean="0"/>
          </a:p>
          <a:p>
            <a:r>
              <a:rPr lang="zh-CN" altLang="en-US" dirty="0" smtClean="0"/>
              <a:t>好处：提高复用性，方便调用者使用，提高安全性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可以修饰成员内容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、被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修饰的内容只能够早本类中访问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、其他类可以通过调用共有的方法来间接访问私有内容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1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、因为成员变量被私有化了，别的类要想访问私有的内容就需要通过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、私有仅仅是封装的一种体现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、区分成员变量和局部变量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、谁调用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就代表谁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7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6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4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买蛋糕案例：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面向过程：自己买材料，自己做蛋糕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面向对象：找个面点师帮我们做蛋糕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zh-CN" altLang="en-US" dirty="0" smtClean="0"/>
              <a:t>更符合人们思考习惯</a:t>
            </a:r>
            <a:endParaRPr lang="en-US" altLang="zh-CN" dirty="0" smtClean="0"/>
          </a:p>
          <a:p>
            <a:r>
              <a:rPr lang="zh-CN" altLang="en-US" dirty="0" smtClean="0"/>
              <a:t>把复杂问题简单化</a:t>
            </a:r>
            <a:endParaRPr lang="en-US" altLang="zh-CN" dirty="0" smtClean="0"/>
          </a:p>
          <a:p>
            <a:r>
              <a:rPr lang="zh-CN" altLang="en-US" dirty="0" smtClean="0"/>
              <a:t>把我们从执行者编程指挥者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、首先分析小汽车类有哪些属性和行为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、将属性转换成类中的成员变量，将行为转换成类中的方法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、创建对象，格式 类名 变量名 </a:t>
            </a:r>
            <a:r>
              <a:rPr lang="en-US" altLang="zh-CN" dirty="0" smtClean="0"/>
              <a:t>= new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、通过变量名调用变量和方法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zh-CN" altLang="en-US" dirty="0" smtClean="0"/>
              <a:t>类是抽象的不存在的</a:t>
            </a:r>
            <a:endParaRPr lang="en-US" altLang="zh-CN" dirty="0" smtClean="0"/>
          </a:p>
          <a:p>
            <a:r>
              <a:rPr lang="zh-CN" altLang="en-US" dirty="0" smtClean="0"/>
              <a:t>对象是实实在在存在的事物</a:t>
            </a:r>
            <a:endParaRPr lang="en-US" altLang="zh-CN" dirty="0" smtClean="0"/>
          </a:p>
          <a:p>
            <a:r>
              <a:rPr lang="zh-CN" altLang="en-US" dirty="0" smtClean="0"/>
              <a:t>比如学生就是抽象，李时珍就是具体存在的一个人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、定义位置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成员变量定义在类中，方法外。局部变量定义在方法中或者方法的形式参数位置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、内存位置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成员变量在堆中，局部变量在栈中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、初始化值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成员变量有默认值，局部变量没有默认值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、声明周期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成员变量随着对象的消失而小时。局部变量随着方法出栈而消失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6(&#38754;&#21521;&#23545;&#35937;)&#27979;&#35797;&#27773;&#36710;&#3186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7(&#38754;&#21521;&#23545;&#35937;)&#23545;&#35937;&#30340;&#20869;&#23384;&#2227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8(&#38754;&#21521;&#23545;&#35937;)&#31867;&#21644;&#23545;&#35937;&#30340;&#20851;&#3199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9(&#38754;&#21521;&#23545;&#35937;)&#25104;&#21592;&#21464;&#37327;&#21644;&#23616;&#37096;&#21464;&#37327;&#30340;&#21306;&#21035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0(&#38754;&#21521;&#23545;&#35937;)&#26041;&#27861;&#21442;&#25968;&#26159;&#22522;&#26412;&#25968;&#25454;&#31867;&#22411;&#21644;&#24341;&#29992;&#25968;&#25454;&#31867;&#2241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1(&#38754;&#21521;&#23545;&#35937;)&#23553;&#35013;&#30340;&#27010;&#3684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2(&#38754;&#21521;&#23545;&#35937;)&#23553;&#35013;&#30340;&#29983;&#27963;&#20013;&#30340;&#20030;&#203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3(&#38754;&#21521;&#23545;&#35937;)private&#20851;&#38190;&#2338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4(&#38754;&#21521;&#23545;&#35937;)get&#21644;set&#26041;&#2786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5(&#38754;&#21521;&#23545;&#35937;)&#31169;&#26377;&#21270;Person&#31867;&#24102;get,set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6(&#38754;&#21521;&#23545;&#35937;)this&#20851;&#38190;&#23383;_&#21306;&#20998;&#25104;&#21592;&#21464;&#37327;&#21644;&#23616;&#37096;&#21464;&#37327;&#30340;&#21516;&#2151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day09_video/day09_17(&#38754;&#21521;&#23545;&#35937;)this&#20869;&#23384;&#22270;.avi" TargetMode="Externa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8(&#38754;&#21521;&#23545;&#35937;)this&#30340;&#24180;&#40836;&#27604;&#36739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19(&#38754;&#21521;&#23545;&#35937;)&#38543;&#26426;&#28857;&#21517;&#22120;&#26696;&#20363;&#37325;&#2650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1(&#38754;&#21521;&#23545;&#35937;)&#38754;&#21521;&#23545;&#35937;&#21644;&#38754;&#21521;&#36807;&#31243;&#30340;&#24605;&#2481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2(&#38754;&#21521;&#23545;&#35937;)&#38754;&#21521;&#23545;&#35937;&#30340;&#24605;&#24819;&#30340;&#29983;&#27963;&#26696;&#2036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3(&#38754;&#21521;&#23545;&#35937;)&#38754;&#21521;&#23545;&#35937;&#22909;&#2278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4(&#38754;&#21521;&#23545;&#35937;)&#22823;&#35937;&#35013;&#36827;&#20912;&#31665;&#30340;&#20195;&#30721;&#26696;&#2036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9_video/day09_05(&#38754;&#21521;&#23545;&#35937;)&#23450;&#20041;&#23567;&#27773;&#36710;&#3186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、测试汽车类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测试汽车类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如何使用创建好的类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、对象的内存图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7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对象的内存图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、类和对象的关系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类和对象的关系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说说什么是类，什么是对象。并举例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、成员变量和局部变量的区别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成员变量和局部变量的区别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说说成员变量和局部变量的区别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、与封装有关的知识点</a:t>
            </a:r>
            <a:r>
              <a:rPr lang="en-US" altLang="zh-CN" sz="3600" b="1" i="1" dirty="0" smtClean="0">
                <a:ea typeface="新宋体" panose="02010609030101010101" pitchFamily="49" charset="-122"/>
              </a:rPr>
              <a:t>01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掌握实际参数与形式参数的关系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掌握封装概念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理解生活中的封装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private</a:t>
            </a:r>
            <a:r>
              <a:rPr lang="zh-CN" altLang="en-US" sz="2900" dirty="0" smtClean="0">
                <a:latin typeface="+mn-ea"/>
              </a:rPr>
              <a:t>关键字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、方法参数是基本类型和引用数据类型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方法参数是基本数据类型和引用数据类型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形式参数的改变会不会影响到实际参数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、封装的概述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封装的概述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1.</a:t>
            </a:r>
            <a:r>
              <a:rPr lang="zh-CN" altLang="en-US" sz="1900" dirty="0" smtClean="0"/>
              <a:t>面向对象的三大特征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2.</a:t>
            </a:r>
            <a:r>
              <a:rPr lang="zh-CN" altLang="en-US" sz="1900" dirty="0" smtClean="0"/>
              <a:t>封装的好处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696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、封装的生活中的举例</a:t>
            </a:r>
            <a:r>
              <a:rPr lang="en-US" altLang="zh-CN" sz="3600" dirty="0">
                <a:latin typeface="+mn-ea"/>
              </a:rPr>
              <a:t/>
            </a:r>
            <a:br>
              <a:rPr lang="en-US" altLang="zh-CN" sz="36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封装的生活中的举例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696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private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600" dirty="0" smtClean="0">
                <a:latin typeface="+mn-ea"/>
              </a:rPr>
              <a:t/>
            </a:r>
            <a:br>
              <a:rPr lang="en-US" altLang="zh-CN" sz="3600" dirty="0" smtClean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13.private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1.private</a:t>
            </a:r>
            <a:r>
              <a:rPr lang="zh-CN" altLang="en-US" sz="1900" dirty="0" smtClean="0"/>
              <a:t>可以修饰什么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2.</a:t>
            </a:r>
            <a:r>
              <a:rPr lang="zh-CN" altLang="en-US" sz="1900" dirty="0" smtClean="0"/>
              <a:t>被</a:t>
            </a:r>
            <a:r>
              <a:rPr lang="en-US" altLang="zh-CN" sz="1900" dirty="0" smtClean="0"/>
              <a:t>private</a:t>
            </a:r>
            <a:r>
              <a:rPr lang="zh-CN" altLang="en-US" sz="1900" dirty="0" smtClean="0"/>
              <a:t>修饰的内容有什么特点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3.</a:t>
            </a:r>
            <a:r>
              <a:rPr lang="zh-CN" altLang="en-US" sz="1900" dirty="0" smtClean="0"/>
              <a:t>其他类中如何访问本类的私有内容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b="1" dirty="0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、与封装相关的知识点</a:t>
            </a:r>
            <a:r>
              <a:rPr lang="en-US" altLang="zh-CN" sz="3600" b="1" i="1" dirty="0" smtClean="0">
                <a:ea typeface="新宋体" panose="02010609030101010101" pitchFamily="49" charset="-122"/>
              </a:rPr>
              <a:t>02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err="1" smtClean="0">
                <a:latin typeface="+mn-ea"/>
              </a:rPr>
              <a:t>get,set</a:t>
            </a:r>
            <a:r>
              <a:rPr lang="zh-CN" altLang="en-US" sz="2900" dirty="0" smtClean="0">
                <a:latin typeface="+mn-ea"/>
              </a:rPr>
              <a:t>方法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this</a:t>
            </a:r>
            <a:r>
              <a:rPr lang="zh-CN" altLang="en-US" sz="2900" dirty="0">
                <a:latin typeface="+mn-ea"/>
              </a:rPr>
              <a:t>关键字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理解与</a:t>
            </a:r>
            <a:r>
              <a:rPr lang="en-US" altLang="zh-CN" sz="2900" dirty="0" smtClean="0">
                <a:latin typeface="+mn-ea"/>
              </a:rPr>
              <a:t>this</a:t>
            </a:r>
            <a:r>
              <a:rPr lang="zh-CN" altLang="en-US" sz="2900" dirty="0" smtClean="0">
                <a:latin typeface="+mn-ea"/>
              </a:rPr>
              <a:t>相关的内存图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掌握面向对象思想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掌握类与对象的关系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掌握局部变量和成员变量的区别</a:t>
            </a:r>
            <a:endParaRPr lang="zh-CN" altLang="en-US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掌握封装思想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en-US" altLang="zh-CN" sz="2900" dirty="0" err="1" smtClean="0"/>
              <a:t>private,this</a:t>
            </a:r>
            <a:r>
              <a:rPr lang="zh-CN" altLang="en-US" sz="2900" dirty="0" smtClean="0"/>
              <a:t>关键字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掌握随机点名器案例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5453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get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set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14.get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set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为什么要定义</a:t>
            </a:r>
            <a:r>
              <a:rPr lang="en-US" altLang="zh-CN" sz="1900" dirty="0" smtClean="0"/>
              <a:t>get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set</a:t>
            </a:r>
            <a:r>
              <a:rPr lang="zh-CN" altLang="en-US" sz="1900" dirty="0" smtClean="0"/>
              <a:t>方法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en-US" altLang="zh-CN" sz="1900" dirty="0"/>
              <a:t>2.</a:t>
            </a:r>
            <a:r>
              <a:rPr lang="zh-CN" altLang="en-US" sz="1900" dirty="0"/>
              <a:t>私有化就是封装吗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、私有化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Person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类带</a:t>
            </a:r>
            <a:r>
              <a:rPr lang="en-US" altLang="zh-CN" sz="3200" b="1" i="1" dirty="0" err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get,set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私有化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Person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类带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get,set.avi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区分成员变量和局部变量的同名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16.this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关键字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区分成员变量和局部变量的同名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通过</a:t>
            </a:r>
            <a:r>
              <a:rPr lang="en-US" altLang="zh-CN" sz="1900" dirty="0" smtClean="0"/>
              <a:t>this</a:t>
            </a:r>
            <a:r>
              <a:rPr lang="zh-CN" altLang="en-US" sz="1900" dirty="0" smtClean="0"/>
              <a:t>可以干什么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内存图 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5" action="ppaction://hlinkfile"/>
              </a:rPr>
              <a:t>17</a:t>
            </a:r>
            <a:r>
              <a:rPr lang="en-US" altLang="zh-CN" sz="1900" dirty="0" smtClean="0">
                <a:latin typeface="+mn-ea"/>
                <a:hlinkClick r:id="rId5" action="ppaction://hlinkfile"/>
              </a:rPr>
              <a:t>.this</a:t>
            </a:r>
            <a:r>
              <a:rPr lang="zh-CN" altLang="en-US" sz="1900" dirty="0">
                <a:latin typeface="+mn-ea"/>
                <a:hlinkClick r:id="rId5" action="ppaction://hlinkfile"/>
              </a:rPr>
              <a:t>内存</a:t>
            </a:r>
            <a:r>
              <a:rPr lang="zh-CN" altLang="en-US" sz="1900" dirty="0" smtClean="0">
                <a:latin typeface="+mn-ea"/>
                <a:hlinkClick r:id="rId5" action="ppaction://hlinkfile"/>
              </a:rPr>
              <a:t>图</a:t>
            </a:r>
            <a:r>
              <a:rPr lang="en-US" altLang="zh-CN" sz="1900" dirty="0" smtClean="0">
                <a:latin typeface="+mn-ea"/>
                <a:hlinkClick r:id="rId5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5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1.this</a:t>
            </a:r>
            <a:r>
              <a:rPr lang="zh-CN" altLang="en-US" sz="1900" dirty="0" smtClean="0"/>
              <a:t>代表什么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5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b="1" dirty="0" smtClean="0">
                <a:ea typeface="新宋体" panose="02010609030101010101" pitchFamily="49" charset="-122"/>
              </a:rPr>
              <a:t>五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、点名器案例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900" dirty="0" smtClean="0">
                <a:latin typeface="+mn-ea"/>
              </a:rPr>
              <a:t>compare</a:t>
            </a:r>
            <a:r>
              <a:rPr lang="zh-CN" altLang="en-US" sz="2900" dirty="0" smtClean="0">
                <a:latin typeface="+mn-ea"/>
              </a:rPr>
              <a:t>方法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掌握随机点名器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this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的年龄比较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18.this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的年龄比较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、随机点名器案例重构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随机点名器案例重构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一、面向对象概述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掌握面向对象和面向过程的思想特点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掌握面向对象的好处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理解大象装进冰箱案例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掌握汽车类的定义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、面向对象和面向过程的思想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面向对象和面向过程的思想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请用自己的话说说面向对象和面向过程思想上的区别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、面向对象的思想的生活案例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面向对象的思想的生活案例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举个生活中的例子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、面向对象好处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面向对象好处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1.</a:t>
            </a:r>
            <a:r>
              <a:rPr lang="zh-CN" altLang="en-US" sz="1900" dirty="0" smtClean="0"/>
              <a:t>说说面向对象的好处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      注意：面向对象的好处</a:t>
            </a:r>
            <a:r>
              <a:rPr lang="zh-CN" altLang="en-US" sz="1900" dirty="0"/>
              <a:t>也被</a:t>
            </a:r>
            <a:r>
              <a:rPr lang="zh-CN" altLang="en-US" sz="1900" dirty="0" smtClean="0"/>
              <a:t>称为面向对象的思想</a:t>
            </a:r>
            <a:r>
              <a:rPr lang="zh-CN" altLang="en-US" sz="1900" dirty="0"/>
              <a:t>特点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大象装进冰箱的代码案例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大象装进冰箱的代码案例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、定义小汽车类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定义小汽车类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编写小汽车类的过程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dirty="0" smtClean="0">
                <a:latin typeface="+mj-ea"/>
              </a:rPr>
              <a:t>二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zh-CN" altLang="en-US" sz="3200" dirty="0"/>
              <a:t>汽车</a:t>
            </a:r>
            <a:r>
              <a:rPr lang="zh-CN" altLang="en-US" sz="3200" dirty="0" smtClean="0"/>
              <a:t>类的相关知识点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掌握汽车类的测试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理解汽车类的内存图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掌握类和对象的关系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掌握成员变量和局部变量的区别</a:t>
            </a:r>
            <a:endParaRPr lang="en-US" altLang="zh-CN" sz="2900" dirty="0" smtClean="0">
              <a:latin typeface="+mn-ea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1215</Words>
  <Application>Microsoft Office PowerPoint</Application>
  <PresentationFormat>全屏显示(4:3)</PresentationFormat>
  <Paragraphs>253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一、面向对象概述</vt:lpstr>
      <vt:lpstr>1.1、面向对象和面向过程的思想</vt:lpstr>
      <vt:lpstr>1.2、面向对象的思想的生活案例 </vt:lpstr>
      <vt:lpstr>1.3、面向对象好处</vt:lpstr>
      <vt:lpstr>1.4、大象装进冰箱的代码案例 </vt:lpstr>
      <vt:lpstr>1.5、定义小汽车类</vt:lpstr>
      <vt:lpstr>二、汽车类的相关知识点 </vt:lpstr>
      <vt:lpstr>2.1、测试汽车类</vt:lpstr>
      <vt:lpstr>2.2、对象的内存图</vt:lpstr>
      <vt:lpstr>2.3、类和对象的关系</vt:lpstr>
      <vt:lpstr>2.4、成员变量和局部变量的区别</vt:lpstr>
      <vt:lpstr>三、与封装有关的知识点01   </vt:lpstr>
      <vt:lpstr>3.1、方法参数是基本类型和引用数据类型 </vt:lpstr>
      <vt:lpstr>3.2、封装的概述</vt:lpstr>
      <vt:lpstr>3.3、封装的生活中的举例 </vt:lpstr>
      <vt:lpstr>3.4、private关键字 </vt:lpstr>
      <vt:lpstr> 四、与封装相关的知识点02    </vt:lpstr>
      <vt:lpstr>4.1、get和set方法</vt:lpstr>
      <vt:lpstr>4.2、私有化Person类带get,set</vt:lpstr>
      <vt:lpstr>4.3、this关键字_区分成员变量和局部变量的同名</vt:lpstr>
      <vt:lpstr>4.4、this内存图 </vt:lpstr>
      <vt:lpstr> 五、点名器案例    </vt:lpstr>
      <vt:lpstr>5.1、this的年龄比较</vt:lpstr>
      <vt:lpstr>5.2、随机点名器案例重构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934</cp:revision>
  <dcterms:created xsi:type="dcterms:W3CDTF">2015-06-29T07:19:05Z</dcterms:created>
  <dcterms:modified xsi:type="dcterms:W3CDTF">2016-08-09T06:28:16Z</dcterms:modified>
</cp:coreProperties>
</file>