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325" r:id="rId9"/>
    <p:sldId id="268" r:id="rId10"/>
    <p:sldId id="270" r:id="rId11"/>
    <p:sldId id="271" r:id="rId12"/>
    <p:sldId id="311" r:id="rId13"/>
    <p:sldId id="340" r:id="rId14"/>
    <p:sldId id="326" r:id="rId15"/>
    <p:sldId id="327" r:id="rId16"/>
    <p:sldId id="328" r:id="rId17"/>
    <p:sldId id="329" r:id="rId18"/>
    <p:sldId id="334" r:id="rId19"/>
    <p:sldId id="335" r:id="rId20"/>
    <p:sldId id="337" r:id="rId21"/>
    <p:sldId id="341" r:id="rId22"/>
    <p:sldId id="342" r:id="rId23"/>
    <p:sldId id="343" r:id="rId24"/>
    <p:sldId id="344" r:id="rId25"/>
    <p:sldId id="25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79099" autoAdjust="0"/>
  </p:normalViewPr>
  <p:slideViewPr>
    <p:cSldViewPr>
      <p:cViewPr varScale="1">
        <p:scale>
          <a:sx n="59" d="100"/>
          <a:sy n="59" d="100"/>
        </p:scale>
        <p:origin x="130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2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73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72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4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6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7(&#38754;&#21521;&#23545;&#35937;)&#32487;&#25215;&#21518;&#23376;&#31867;&#29238;&#31867;&#25104;&#21592;&#26041;&#27861;&#30340;&#29305;&#24615;_&#23376;&#31867;&#37325;&#20889;&#29238;&#31867;&#26041;&#2786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8(&#38754;&#21521;&#23545;&#35937;)&#26041;&#27861;&#35206;&#30422;&#30340;&#38656;&#2771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9(&#38754;&#21521;&#23545;&#35937;)&#26041;&#27861;&#35206;&#30422;&#30340;&#25163;&#26426;&#26696;&#20363;&#23454;&#2961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0(&#38754;&#21521;&#23545;&#35937;)&#26041;&#27861;&#35206;&#30422;&#30340;&#27880;&#24847;&#20107;&#3903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1(&#38754;&#21521;&#23545;&#35937;)&#25277;&#35937;&#31867;&#30340;&#20135;&#29983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2(&#38754;&#21521;&#23545;&#35937;)&#25277;&#35937;&#31867;&#30340;&#23450;&#20041;&#26684;&#24335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3(&#38754;&#21521;&#23545;&#35937;)&#25277;&#35937;&#31867;&#30340;&#20351;&#29992;&#26041;&#2433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4(&#38754;&#21521;&#23545;&#35937;)&#25277;&#35937;&#31867;&#29305;&#2885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5(&#38754;&#21521;&#23545;&#35937;)&#25277;&#35937;&#31867;&#30340;&#35774;&#35745;&#24605;&#2481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day10_video/day10_16(&#38754;&#21521;&#23545;&#35937;)&#25277;&#35937;&#31867;&#30340;&#32454;&#33410;.avi" TargetMode="Externa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7(&#38754;&#21521;&#23545;&#35937;)&#21592;&#24037;&#26696;&#20363;&#20998;&#2651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8(&#38754;&#21521;&#23545;&#35937;)&#21592;&#24037;&#26696;&#20363;Employee&#31867;&#30340;&#32534;&#2088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19(&#38754;&#21521;&#23545;&#35937;)&#21592;&#24037;&#26696;&#20363;&#30340;&#23376;&#31867;&#30340;&#32534;&#2088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1(&#38754;&#21521;&#23545;&#35937;)&#32487;&#25215;&#30340;&#27010;&#36848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2(&#38754;&#21521;&#23545;&#35937;)&#32487;&#25215;&#30340;&#23450;&#20041;&#26684;&#24335;&#21644;&#20351;&#2999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3(&#38754;&#21521;&#23545;&#35937;)&#32487;&#25215;&#30340;&#22909;&#2278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4(&#38754;&#21521;&#23545;&#35937;)&#32487;&#25215;&#30340;&#27880;&#24847;&#20107;&#3903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5(&#38754;&#21521;&#23545;&#35937;)&#32487;&#25215;&#30340;&#20307;&#3199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0_video/day10_06(&#38754;&#21521;&#23545;&#35937;)&#32487;&#25215;&#21518;&#23376;&#31867;&#29238;&#31867;&#25104;&#21592;&#21464;&#37327;&#30340;&#29305;&#2885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、继承后子类父类成员方法的特性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7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继承后子类父类成员方法的特性</a:t>
            </a:r>
            <a:r>
              <a:rPr lang="en-US" altLang="zh-CN" sz="1900" dirty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>
                <a:latin typeface="+mn-ea"/>
                <a:hlinkClick r:id="rId3" action="ppaction://hlinkfile"/>
              </a:rPr>
              <a:t>子类重写父类方法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、方法覆盖的需求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dirty="0">
                <a:latin typeface="+mn-ea"/>
                <a:hlinkClick r:id="rId3" action="ppaction://hlinkfile"/>
              </a:rPr>
              <a:t>方法覆盖的需求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、方法覆盖的手机案例实现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 dirty="0">
                <a:latin typeface="+mn-ea"/>
                <a:hlinkClick r:id="rId3" action="ppaction://hlinkfile"/>
              </a:rPr>
              <a:t>方法覆盖的手机案例实现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1.10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方法覆盖的注意事项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>
                <a:latin typeface="+mn-ea"/>
                <a:hlinkClick r:id="rId3" action="ppaction://hlinkfile"/>
              </a:rPr>
              <a:t>方法覆盖的注意事项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en-US" altLang="zh-CN" sz="1900" dirty="0"/>
              <a:t>1</a:t>
            </a:r>
            <a:r>
              <a:rPr lang="en-US" altLang="zh-CN" sz="1900" dirty="0" smtClean="0"/>
              <a:t>.</a:t>
            </a:r>
            <a:r>
              <a:rPr lang="zh-CN" altLang="en-US" sz="1900" dirty="0" smtClean="0"/>
              <a:t>重载与重写对比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i="1" dirty="0" smtClean="0">
                <a:ea typeface="新宋体" panose="02010609030101010101" pitchFamily="49" charset="-122"/>
              </a:rPr>
              <a:t>二、</a:t>
            </a:r>
            <a:r>
              <a:rPr lang="en-US" altLang="zh-CN" sz="3600" dirty="0"/>
              <a:t>Java</a:t>
            </a:r>
            <a:r>
              <a:rPr lang="zh-CN" altLang="en-US" sz="3600" dirty="0"/>
              <a:t>面向对象中的抽象类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理解抽象类的产生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掌握抽象类的定义格式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掌握抽象类的使用格式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理解抽象类的特点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了解抽象类的设计思想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掌握抽象类的细节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、抽象类的产生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抽象类的产生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抽象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类的定义格式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0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的定义格式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1.</a:t>
            </a:r>
            <a:r>
              <a:rPr lang="zh-CN" altLang="en-US" sz="1900" dirty="0" smtClean="0"/>
              <a:t>抽象类使用的关键字是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、抽象类的使用方式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4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抽象类的使用方式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、抽象类特点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抽象类特点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1.</a:t>
            </a:r>
            <a:r>
              <a:rPr lang="zh-CN" altLang="en-US" sz="1900" dirty="0"/>
              <a:t>抽象是否可以创建对象</a:t>
            </a:r>
            <a:r>
              <a:rPr lang="en-US" altLang="zh-CN" sz="1900" dirty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2.</a:t>
            </a:r>
            <a:r>
              <a:rPr lang="zh-CN" altLang="en-US" sz="1900" dirty="0"/>
              <a:t>子类继承了父类的抽象方法</a:t>
            </a:r>
            <a:r>
              <a:rPr lang="en-US" altLang="zh-CN" sz="1900" dirty="0"/>
              <a:t>,</a:t>
            </a:r>
            <a:r>
              <a:rPr lang="zh-CN" altLang="en-US" sz="1900" dirty="0"/>
              <a:t>子类需要有什么修饰</a:t>
            </a:r>
            <a:r>
              <a:rPr lang="en-US" altLang="zh-CN" sz="1900" dirty="0"/>
              <a:t>?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、抽象类设计思想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>
                <a:latin typeface="+mn-ea"/>
                <a:hlinkClick r:id="rId3" action="ppaction://hlinkfile"/>
              </a:rPr>
              <a:t>抽象类的设计思想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en-US" altLang="zh-CN" sz="2900" dirty="0" smtClean="0"/>
              <a:t>Java</a:t>
            </a:r>
            <a:r>
              <a:rPr lang="zh-CN" altLang="en-US" sz="2900" dirty="0" smtClean="0"/>
              <a:t>面向对象中的继承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en-US" altLang="zh-CN" sz="2900" dirty="0"/>
              <a:t>Java</a:t>
            </a:r>
            <a:r>
              <a:rPr lang="zh-CN" altLang="en-US" sz="2900" dirty="0"/>
              <a:t>面向对象中</a:t>
            </a:r>
            <a:r>
              <a:rPr lang="zh-CN" altLang="en-US" sz="2900" dirty="0" smtClean="0"/>
              <a:t>的抽象类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zh-CN" altLang="en-US" sz="2900" dirty="0"/>
              <a:t>综合案例</a:t>
            </a:r>
            <a:r>
              <a:rPr lang="en-US" altLang="zh-CN" sz="2900" dirty="0"/>
              <a:t>-</a:t>
            </a:r>
            <a:r>
              <a:rPr lang="zh-CN" altLang="en-US" sz="2900" dirty="0"/>
              <a:t>员工类系列</a:t>
            </a:r>
            <a:r>
              <a:rPr lang="zh-CN" altLang="en-US" sz="2900" dirty="0" smtClean="0"/>
              <a:t>定义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掌握今日总结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抽象类的细节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5" action="ppaction://hlinkfile"/>
              </a:rPr>
              <a:t>16.</a:t>
            </a:r>
            <a:r>
              <a:rPr lang="zh-CN" altLang="en-US" sz="1900" dirty="0" smtClean="0">
                <a:latin typeface="+mn-ea"/>
                <a:hlinkClick r:id="rId5" action="ppaction://hlinkfile"/>
              </a:rPr>
              <a:t>抽象类的细节</a:t>
            </a:r>
            <a:r>
              <a:rPr lang="en-US" altLang="zh-CN" sz="1900" dirty="0" smtClean="0">
                <a:latin typeface="+mn-ea"/>
                <a:hlinkClick r:id="rId5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5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抽象类一定是父类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2.</a:t>
            </a:r>
            <a:r>
              <a:rPr lang="zh-CN" altLang="en-US" sz="1900" dirty="0" smtClean="0"/>
              <a:t>抽象类是否可以不定义抽象方法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51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i="1" dirty="0" smtClean="0">
                <a:ea typeface="新宋体" panose="02010609030101010101" pitchFamily="49" charset="-122"/>
              </a:rPr>
              <a:t>三、</a:t>
            </a:r>
            <a:r>
              <a:rPr lang="zh-CN" altLang="en-US" sz="3600" dirty="0"/>
              <a:t>综合案例</a:t>
            </a:r>
            <a:r>
              <a:rPr lang="en-US" altLang="zh-CN" sz="3600" dirty="0"/>
              <a:t>-</a:t>
            </a:r>
            <a:r>
              <a:rPr lang="zh-CN" altLang="en-US" sz="3600" dirty="0"/>
              <a:t>员工类系列</a:t>
            </a:r>
            <a:r>
              <a:rPr lang="zh-CN" altLang="en-US" sz="3600" dirty="0" smtClean="0"/>
              <a:t>定义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理解员工案例</a:t>
            </a:r>
            <a:r>
              <a:rPr lang="zh-CN" altLang="en-US" sz="2900" dirty="0" smtClean="0">
                <a:latin typeface="+mn-ea"/>
              </a:rPr>
              <a:t>分析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掌握员工案例</a:t>
            </a:r>
            <a:r>
              <a:rPr lang="en-US" altLang="zh-CN" sz="2900" dirty="0">
                <a:latin typeface="+mn-ea"/>
              </a:rPr>
              <a:t>Employee</a:t>
            </a:r>
            <a:r>
              <a:rPr lang="zh-CN" altLang="en-US" sz="2900" dirty="0">
                <a:latin typeface="+mn-ea"/>
              </a:rPr>
              <a:t>类的</a:t>
            </a:r>
            <a:r>
              <a:rPr lang="zh-CN" altLang="en-US" sz="2900" dirty="0" smtClean="0">
                <a:latin typeface="+mn-ea"/>
              </a:rPr>
              <a:t>编写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zh-CN" altLang="en-US" sz="2900" dirty="0">
                <a:latin typeface="+mn-ea"/>
              </a:rPr>
              <a:t>员工案例的子类的</a:t>
            </a:r>
            <a:r>
              <a:rPr lang="zh-CN" altLang="en-US" sz="2900" dirty="0" smtClean="0">
                <a:latin typeface="+mn-ea"/>
              </a:rPr>
              <a:t>编写</a:t>
            </a:r>
            <a:endParaRPr lang="en-US" altLang="zh-CN" sz="28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员工案例分析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>
                <a:latin typeface="+mn-ea"/>
                <a:hlinkClick r:id="rId3" action="ppaction://hlinkfile"/>
              </a:rPr>
              <a:t>员工案例分析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、员工案例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Employee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类的编写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18.</a:t>
            </a:r>
            <a:r>
              <a:rPr lang="zh-CN" altLang="en-US" sz="1900" dirty="0">
                <a:latin typeface="+mn-ea"/>
                <a:hlinkClick r:id="rId3" action="ppaction://hlinkfile"/>
              </a:rPr>
              <a:t>员工案例</a:t>
            </a:r>
            <a:r>
              <a:rPr lang="en-US" altLang="zh-CN" sz="1900" dirty="0">
                <a:latin typeface="+mn-ea"/>
                <a:hlinkClick r:id="rId3" action="ppaction://hlinkfile"/>
              </a:rPr>
              <a:t>Employee</a:t>
            </a:r>
            <a:r>
              <a:rPr lang="zh-CN" altLang="en-US" sz="1900" dirty="0">
                <a:latin typeface="+mn-ea"/>
                <a:hlinkClick r:id="rId3" action="ppaction://hlinkfile"/>
              </a:rPr>
              <a:t>类的编写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员工案例的子类的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编写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 dirty="0">
                <a:latin typeface="+mn-ea"/>
                <a:hlinkClick r:id="rId3" action="ppaction://hlinkfile"/>
              </a:rPr>
              <a:t>员工案例的子类的编写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en-US" altLang="zh-CN" sz="3200" dirty="0"/>
              <a:t>Java</a:t>
            </a:r>
            <a:r>
              <a:rPr lang="zh-CN" altLang="en-US" sz="3200" dirty="0"/>
              <a:t>面向对象中的</a:t>
            </a:r>
            <a:r>
              <a:rPr lang="zh-CN" altLang="en-US" sz="3200" dirty="0" smtClean="0"/>
              <a:t>继承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理解继承的概述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掌握继承的定义格式和使用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</a:t>
            </a:r>
            <a:r>
              <a:rPr lang="zh-CN" altLang="en-US" sz="2900" dirty="0">
                <a:latin typeface="+mn-ea"/>
              </a:rPr>
              <a:t>继承</a:t>
            </a:r>
            <a:r>
              <a:rPr lang="zh-CN" altLang="en-US" sz="2900" dirty="0" smtClean="0">
                <a:latin typeface="+mn-ea"/>
              </a:rPr>
              <a:t>的好处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掌握继承的注意事项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理解继承的体系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掌握继承后子类父类成员变量的特点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掌握继承后子类父类成员方法的特性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了解方法覆盖的需求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掌握方法覆盖的手机案例实现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掌握方法覆盖的注意事项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endParaRPr lang="en-US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、继承的概述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继承的概述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1.</a:t>
            </a:r>
            <a:r>
              <a:rPr lang="zh-CN" altLang="en-US" sz="1900" dirty="0" smtClean="0"/>
              <a:t>继承关系的子类特点是</a:t>
            </a:r>
            <a:r>
              <a:rPr lang="en-US" altLang="zh-CN" sz="1900" dirty="0" smtClean="0"/>
              <a:t>?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、继承的定义格式和使用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继承的定义格式和使用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/>
              <a:t>1.</a:t>
            </a:r>
            <a:r>
              <a:rPr lang="zh-CN" altLang="en-US" sz="1900" dirty="0"/>
              <a:t>继承的关键字是</a:t>
            </a:r>
            <a:r>
              <a:rPr lang="en-US" altLang="zh-CN" sz="1900" dirty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 2.</a:t>
            </a:r>
            <a:r>
              <a:rPr lang="zh-CN" altLang="en-US" sz="1900" dirty="0" smtClean="0"/>
              <a:t>有了继承关系后</a:t>
            </a:r>
            <a:r>
              <a:rPr lang="en-US" altLang="zh-CN" sz="1900" dirty="0" smtClean="0"/>
              <a:t>,</a:t>
            </a:r>
            <a:r>
              <a:rPr lang="zh-CN" altLang="en-US" sz="1900" dirty="0" smtClean="0"/>
              <a:t>子类对象可以调用哪些成员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、继承的好处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 dirty="0">
                <a:latin typeface="+mn-ea"/>
                <a:hlinkClick r:id="rId3" action="ppaction://hlinkfile"/>
              </a:rPr>
              <a:t>继承的好处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继承的注意事项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 dirty="0">
                <a:latin typeface="+mn-ea"/>
                <a:hlinkClick r:id="rId3" action="ppaction://hlinkfile"/>
              </a:rPr>
              <a:t>继承的注意事项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继承的体系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 dirty="0">
                <a:latin typeface="+mn-ea"/>
                <a:hlinkClick r:id="rId3" action="ppaction://hlinkfile"/>
              </a:rPr>
              <a:t>继承的体系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/>
              <a:t>无</a:t>
            </a:r>
            <a:r>
              <a:rPr lang="en-US" altLang="zh-CN" sz="1900" dirty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、继承后子类父类成员变量的特点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6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继承后子类父类成员变量的特点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局部变量</a:t>
            </a:r>
            <a:r>
              <a:rPr lang="en-US" altLang="zh-CN" sz="1900" dirty="0" smtClean="0"/>
              <a:t>,</a:t>
            </a:r>
            <a:r>
              <a:rPr lang="zh-CN" altLang="en-US" sz="1900" dirty="0" smtClean="0"/>
              <a:t>子类的成员变量和父类的成员变量如何访问</a:t>
            </a:r>
            <a:r>
              <a:rPr lang="en-US" altLang="zh-CN" sz="1900" dirty="0" smtClean="0"/>
              <a:t>?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5272</TotalTime>
  <Words>903</Words>
  <Application>Microsoft Office PowerPoint</Application>
  <PresentationFormat>全屏显示(4:3)</PresentationFormat>
  <Paragraphs>206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一、Java面向对象中的继承</vt:lpstr>
      <vt:lpstr>1.1、继承的概述</vt:lpstr>
      <vt:lpstr>1.2、继承的定义格式和使用 </vt:lpstr>
      <vt:lpstr>1.3、继承的好处</vt:lpstr>
      <vt:lpstr>1.4、 继承的注意事项</vt:lpstr>
      <vt:lpstr>1.5、 继承的体系</vt:lpstr>
      <vt:lpstr>1.6、继承后子类父类成员变量的特点 </vt:lpstr>
      <vt:lpstr>1.7、继承后子类父类成员方法的特性</vt:lpstr>
      <vt:lpstr>1.8、方法覆盖的需求</vt:lpstr>
      <vt:lpstr>1.9、方法覆盖的手机案例实现</vt:lpstr>
      <vt:lpstr>1.10、 方法覆盖的注意事项 </vt:lpstr>
      <vt:lpstr>二、Java面向对象中的抽象类   </vt:lpstr>
      <vt:lpstr>2.1、抽象类的产生</vt:lpstr>
      <vt:lpstr>2.2、抽象类的定义格式</vt:lpstr>
      <vt:lpstr>2.3、抽象类的使用方式</vt:lpstr>
      <vt:lpstr>2.4、抽象类特点</vt:lpstr>
      <vt:lpstr>2.5、抽象类设计思想</vt:lpstr>
      <vt:lpstr>2.6、抽象类的细节</vt:lpstr>
      <vt:lpstr>三、综合案例-员工类系列定义   </vt:lpstr>
      <vt:lpstr>3.1、员工案例分析</vt:lpstr>
      <vt:lpstr>3.2、员工案例Employee类的编写</vt:lpstr>
      <vt:lpstr>3.3、员工案例的子类的编写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windiy</cp:lastModifiedBy>
  <cp:revision>990</cp:revision>
  <dcterms:created xsi:type="dcterms:W3CDTF">2015-06-29T07:19:05Z</dcterms:created>
  <dcterms:modified xsi:type="dcterms:W3CDTF">2016-08-09T06:32:34Z</dcterms:modified>
</cp:coreProperties>
</file>