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26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25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78" autoAdjust="0"/>
    <p:restoredTop sz="94660"/>
  </p:normalViewPr>
  <p:slideViewPr>
    <p:cSldViewPr>
      <p:cViewPr varScale="1">
        <p:scale>
          <a:sx n="84" d="100"/>
          <a:sy n="84" d="100"/>
        </p:scale>
        <p:origin x="-148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1F272-B26B-4CFA-B270-95113D436669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B373B-0439-4431-9978-571C81F81C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482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Public</a:t>
            </a:r>
            <a:r>
              <a:rPr lang="en-US" altLang="zh-CN" baseline="0" dirty="0" smtClean="0"/>
              <a:t> abstract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650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非抽象实现类要重写接口中所有的抽象方法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335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接口中的变量都是常量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全部用默认用</a:t>
            </a:r>
            <a:r>
              <a:rPr lang="en-US" altLang="zh-CN" dirty="0" smtClean="0"/>
              <a:t>public</a:t>
            </a:r>
            <a:r>
              <a:rPr lang="en-US" altLang="zh-CN" baseline="0" dirty="0" smtClean="0"/>
              <a:t> static final </a:t>
            </a:r>
            <a:r>
              <a:rPr lang="zh-CN" altLang="en-US" baseline="0" dirty="0" smtClean="0"/>
              <a:t>修饰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752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接口的多实现没有安全隐患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因为接口中的方法全部是抽象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没有方法体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0033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存在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接口与接口可以多继承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11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定义的格式不同：　接口使用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定义 </a:t>
            </a:r>
            <a:r>
              <a:rPr lang="en-US" altLang="zh-CN" dirty="0" smtClean="0"/>
              <a:t>;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抽象类使用</a:t>
            </a:r>
            <a:r>
              <a:rPr lang="en-US" altLang="zh-CN" baseline="0" dirty="0" smtClean="0"/>
              <a:t>class</a:t>
            </a:r>
            <a:r>
              <a:rPr lang="zh-CN" altLang="en-US" baseline="0" dirty="0" smtClean="0"/>
              <a:t>定义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成员变量不同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接口中只有常量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抽象类中既可以有常量也可以有变量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构造方法不同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接口中没有构造方法，抽象类有构造方法</a:t>
            </a:r>
            <a:endParaRPr lang="en-US" altLang="zh-CN" baseline="0" dirty="0" smtClean="0"/>
          </a:p>
          <a:p>
            <a:r>
              <a:rPr lang="zh-CN" altLang="en-US" baseline="0" dirty="0" smtClean="0"/>
              <a:t>４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成员方法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接口中全部是抽象方法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抽象类中可以有抽象方法也可有费抽象方法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854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普通类作为父类引用指向子类对象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抽象类作为父类引用指向子类对象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接口做为父类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指向子类对象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0764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成员变量</a:t>
            </a:r>
            <a:r>
              <a:rPr lang="en-US" altLang="zh-CN" dirty="0" smtClean="0"/>
              <a:t>: </a:t>
            </a:r>
            <a:r>
              <a:rPr lang="zh-CN" altLang="en-US" dirty="0" smtClean="0"/>
              <a:t>编译看左边</a:t>
            </a:r>
            <a:r>
              <a:rPr lang="en-US" altLang="zh-CN" dirty="0" smtClean="0"/>
              <a:t>,</a:t>
            </a:r>
            <a:r>
              <a:rPr lang="zh-CN" altLang="en-US" dirty="0" smtClean="0"/>
              <a:t>运行看左边</a:t>
            </a:r>
            <a:endParaRPr lang="en-US" altLang="zh-CN" dirty="0" smtClean="0"/>
          </a:p>
          <a:p>
            <a:r>
              <a:rPr lang="zh-CN" altLang="en-US" dirty="0" smtClean="0"/>
              <a:t>成员方法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编译看左边</a:t>
            </a:r>
            <a:r>
              <a:rPr lang="en-US" altLang="zh-CN" dirty="0" smtClean="0"/>
              <a:t>,</a:t>
            </a:r>
            <a:r>
              <a:rPr lang="zh-CN" altLang="en-US" dirty="0" smtClean="0"/>
              <a:t>运行看右边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377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day11_07(&#38754;&#21521;&#23545;&#35937;)&#31867;&#21644;&#25509;&#21475;&#30340;&#22810;&#23454;&#29616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y11_video/day11_08(&#38754;&#21521;&#23545;&#35937;)&#31867;&#22312;&#32487;&#25215;&#31867;&#30340;&#21516;&#26102;&#23454;&#29616;&#22810;&#25509;&#21475;.av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day11_09(&#38754;&#21521;&#23545;&#35937;)&#25509;&#21475;&#30340;&#22810;&#32487;&#25215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ay11_video/day11_10(&#38754;&#21521;&#23545;&#35937;)&#25509;&#21475;&#24605;&#24819;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day11_11(&#38754;&#21521;&#23545;&#35937;)&#25509;&#21475;&#21644;&#25277;&#35937;&#31867;&#30340;&#21306;&#21035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day11_video/day11_12(&#38754;&#21521;&#23545;&#35937;)&#22810;&#24577;&#30340;&#27010;&#36848;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day11_13(&#38754;&#21521;&#23545;&#35937;)&#22810;&#24577;&#35843;&#29992;&#30340;&#19977;&#31181;&#24418;&#24335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day11_14(&#38754;&#21521;&#23545;&#35937;)&#22810;&#24577;&#20013;&#25104;&#21592;&#26041;&#27861;&#30340;&#29305;&#28857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ay11_video/day11_15(&#38754;&#21521;&#23545;&#35937;)instanceof&#20851;&#38190;&#23383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day11_video/day11_16(&#38754;&#21521;&#23545;&#35937;)&#22810;&#24577;&#30340;&#21521;&#19978;&#36716;&#22411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day11_video/day11_17(&#38754;&#21521;&#23545;&#35937;)&#22810;&#24577;&#30340;&#21521;&#19979;&#36716;&#22411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day11_video/day11_18(&#38754;&#21521;&#23545;&#35937;)&#22810;&#24577;&#36716;&#22411;&#30340;&#26696;&#20363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day11_video/day11_20(&#38754;&#21521;&#23545;&#35937;)&#31508;&#35760;&#26412;&#26696;&#20363;&#21151;&#33021;&#20998;&#26512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day11_video/day11_21(&#38754;&#21521;&#23545;&#35937;)&#31508;&#35760;&#26412;&#26696;&#20363;&#20195;&#30721;&#23454;&#29616;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ay11_video/day11_01(&#38754;&#21521;&#23545;&#35937;)&#25509;&#21475;&#27010;&#36848;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day11_02(&#38754;&#21521;&#23545;&#35937;)&#25509;&#21475;&#25277;&#35937;&#26041;&#27861;&#23450;&#20041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day11_03(&#38754;&#21521;&#23545;&#35937;)&#25509;&#21475;&#30340;&#23454;&#29616;&#31867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day11_04(&#38754;&#21521;&#23545;&#35937;)&#25509;&#21475;&#20013;&#30340;&#25104;&#21592;&#21464;&#37327;&#30340;&#29305;&#28857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y11_video/day11_05(&#38754;&#21521;&#23545;&#35937;)&#25509;&#21475;&#20013;&#30340;&#25104;&#21592;&#26041;&#27861;&#30340;&#29305;&#28857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ay11_video/day11_06(&#38754;&#21521;&#23545;&#35937;)&#23454;&#29616;&#31867;&#36824;&#26159;&#19968;&#20010;&#25277;&#35937;&#31867;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3604" y="2660688"/>
            <a:ext cx="398718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en-US" altLang="zh-CN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11560" y="98087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、类和接口的多实现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七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类和接口的多实现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接口多实现会有安全隐患吗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为什么</a:t>
            </a:r>
            <a:r>
              <a:rPr lang="en-US" altLang="zh-CN" sz="2400" dirty="0" smtClean="0"/>
              <a:t>?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486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0070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1.8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、类在继承类的同时实现多接口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36168" y="23546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八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8.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类在继承类的同时实现多接口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87158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50618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1.9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、接口的多继承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9447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九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9.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接口的多继承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java</a:t>
            </a:r>
            <a:r>
              <a:rPr lang="zh-CN" altLang="en-US" sz="2400" dirty="0" smtClean="0"/>
              <a:t>中存在多继承吗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请举例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000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11560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1.10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、接口思想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十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10.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接口思想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4433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接口和抽象类的区别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十一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接口和抽象类的区别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简述接口和抽象类的区别</a:t>
            </a:r>
            <a:r>
              <a:rPr lang="en-US" altLang="zh-CN" sz="2400" dirty="0" smtClean="0"/>
              <a:t>?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73465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34868" y="69269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、多态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1916833"/>
            <a:ext cx="8532440" cy="4530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多态的概述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掌握多态定义及使用格式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</a:t>
            </a:r>
            <a:r>
              <a:rPr lang="en-US" altLang="zh-CN" sz="2800" dirty="0" err="1" smtClean="0">
                <a:latin typeface="+mn-ea"/>
              </a:rPr>
              <a:t>instanceof</a:t>
            </a:r>
            <a:r>
              <a:rPr lang="zh-CN" altLang="en-US" sz="2800" dirty="0" smtClean="0">
                <a:latin typeface="+mn-ea"/>
              </a:rPr>
              <a:t>关键字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掌握多态</a:t>
            </a:r>
            <a:r>
              <a:rPr lang="en-US" altLang="zh-CN" sz="2800" dirty="0" smtClean="0">
                <a:latin typeface="+mn-ea"/>
              </a:rPr>
              <a:t>-</a:t>
            </a:r>
            <a:r>
              <a:rPr lang="zh-CN" altLang="en-US" sz="2800" dirty="0" smtClean="0">
                <a:latin typeface="+mn-ea"/>
              </a:rPr>
              <a:t>转型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>
                <a:latin typeface="+mn-ea"/>
              </a:rPr>
              <a:t>理解</a:t>
            </a:r>
            <a:r>
              <a:rPr lang="zh-CN" altLang="en-US" sz="2800" dirty="0" smtClean="0">
                <a:latin typeface="+mn-ea"/>
              </a:rPr>
              <a:t>的多态的好处和弊端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多态案例</a:t>
            </a:r>
            <a:endParaRPr lang="en-US" sz="2800" dirty="0"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4777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11560" y="98087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、多态的概述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12.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多态的概述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r>
              <a:rPr lang="en-US" altLang="zh-CN" sz="2400" dirty="0" smtClean="0"/>
              <a:t>  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4654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6935" y="1124892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、多态调用的三种形式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3568" y="235451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多态调用的三种形式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多态调用有哪</a:t>
            </a:r>
            <a:r>
              <a:rPr lang="en-US" altLang="zh-CN" sz="1900" dirty="0" smtClean="0"/>
              <a:t>3</a:t>
            </a:r>
            <a:r>
              <a:rPr lang="zh-CN" altLang="en-US" sz="1900" dirty="0" smtClean="0"/>
              <a:t>中形式</a:t>
            </a:r>
            <a:r>
              <a:rPr lang="en-US" altLang="zh-CN" sz="1900" dirty="0" smtClean="0"/>
              <a:t>?</a:t>
            </a: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01757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98087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、多态中成员方法的特点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多态中成员方法的特点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多态中成员有哪些特点</a:t>
            </a:r>
            <a:r>
              <a:rPr lang="en-US" altLang="zh-CN" sz="1900" dirty="0" smtClean="0"/>
              <a:t>?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19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650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instanceof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关键字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15.instanceof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关键字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320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601206" y="479500"/>
            <a:ext cx="7696200" cy="143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65930" y="162880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5930" y="191886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掌握面向对象</a:t>
            </a:r>
            <a:r>
              <a:rPr lang="en-US" altLang="zh-CN" sz="2900" dirty="0" smtClean="0"/>
              <a:t>-</a:t>
            </a:r>
            <a:r>
              <a:rPr lang="zh-CN" altLang="en-US" sz="2900" dirty="0" smtClean="0"/>
              <a:t>接口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</a:t>
            </a:r>
            <a:r>
              <a:rPr lang="zh-CN" altLang="en-US" sz="2800" dirty="0" smtClean="0"/>
              <a:t>面向对象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多态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54851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83066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、多态的向上转型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16.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多态的向上转型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5991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650" y="90872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、多态的向下转型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17.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多态的向下转型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183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、多态转型的案例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七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>
                <a:latin typeface="+mn-ea"/>
              </a:rPr>
              <a:t>0</a:t>
            </a:r>
            <a:r>
              <a:rPr lang="en-US" altLang="zh-CN" sz="1900" dirty="0" smtClean="0">
                <a:latin typeface="+mn-ea"/>
              </a:rPr>
              <a:t>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18.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多态转型的案例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970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3913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2.8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、笔记本案例功能分析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课程八信息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19.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笔记本案例功能分析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351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42121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2.9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、笔记本案例代码实现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课程九信息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20.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笔记本案例代码实现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9646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980728"/>
            <a:ext cx="7696200" cy="20159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 一、接口</a:t>
            </a:r>
            <a:endParaRPr lang="en-US" altLang="zh-CN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916833"/>
            <a:ext cx="7736969" cy="456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理解接口的概念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掌握接口的定义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掌握接口中成员的特点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掌握接口的多实现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掌握接口的多继承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掌握接口的思想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掌握接口与抽象类的区别</a:t>
            </a:r>
            <a:endParaRPr lang="en-US" altLang="zh-CN" sz="29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851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528" y="1065686"/>
            <a:ext cx="8600665" cy="14142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、接口概述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接口概述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75655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3568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、接口抽方法定义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接口抽象方法定义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接口中方法的默认修饰符是什么</a:t>
            </a:r>
            <a:r>
              <a:rPr lang="en-US" altLang="zh-CN" sz="24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04077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3568" y="1016732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、接口的实现类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</a:t>
            </a:r>
            <a:r>
              <a:rPr lang="en-US" altLang="zh-CN" sz="1900" dirty="0">
                <a:latin typeface="+mn-ea"/>
              </a:rPr>
              <a:t>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3.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接口的实现类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接口中有多个方法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非抽象实现类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是否要重写所有方法</a:t>
            </a:r>
            <a:r>
              <a:rPr lang="en-US" altLang="zh-CN" sz="2400" dirty="0" smtClean="0"/>
              <a:t>?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99538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3568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、接口中成员变量的特点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4.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接口中的成员变量的特点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接口中的变量有什么特点</a:t>
            </a:r>
            <a:r>
              <a:rPr lang="en-US" altLang="zh-CN" sz="2400" dirty="0" smtClean="0"/>
              <a:t>?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77314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3568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、接口中成员方法的特点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5.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接口中的成员方法的特点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54655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47968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、实现类还是一个抽象类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六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6.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实现类还是一个抽象类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53463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905</Words>
  <Application>Microsoft Office PowerPoint</Application>
  <PresentationFormat>全屏显示(4:3)</PresentationFormat>
  <Paragraphs>211</Paragraphs>
  <Slides>25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边天旭</cp:lastModifiedBy>
  <cp:revision>66</cp:revision>
  <dcterms:created xsi:type="dcterms:W3CDTF">2015-06-29T07:19:00Z</dcterms:created>
  <dcterms:modified xsi:type="dcterms:W3CDTF">2016-09-07T12:21:57Z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