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4" r:id="rId19"/>
    <p:sldId id="286" r:id="rId20"/>
    <p:sldId id="287" r:id="rId21"/>
    <p:sldId id="288" r:id="rId22"/>
    <p:sldId id="285" r:id="rId23"/>
    <p:sldId id="289" r:id="rId24"/>
    <p:sldId id="290" r:id="rId25"/>
    <p:sldId id="291" r:id="rId26"/>
    <p:sldId id="292" r:id="rId27"/>
    <p:sldId id="25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7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1837-BFBF-4F03-A3A1-435AD449F115}" type="datetimeFigureOut">
              <a:rPr lang="zh-CN" altLang="en-US" smtClean="0"/>
              <a:t>2016-8-18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7691-FD68-41E0-B433-B33A0C3C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构造方法的作用是给成员变量赋值．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97691-FD68-41E0-B433-B33A0C3C16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不是，可以只有一个，也可以有多个。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类中有</a:t>
            </a:r>
            <a:r>
              <a:rPr lang="en-US" altLang="zh-CN" dirty="0" smtClean="0"/>
              <a:t>name</a:t>
            </a:r>
            <a:r>
              <a:rPr lang="en-US" altLang="zh-CN" baseline="0" dirty="0" smtClean="0"/>
              <a:t>  age   gender </a:t>
            </a:r>
            <a:r>
              <a:rPr lang="zh-CN" altLang="en-US" baseline="0" dirty="0" smtClean="0"/>
              <a:t>那么构造中我们可以只初始化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参数，也可以初始化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个参数，还可以初始化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个参数。也可以是无参构造。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97691-FD68-41E0-B433-B33A0C3C16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格式不同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修饰符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参数类型 参数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...){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初始化成员变量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需要有返回值类型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作用不同</a:t>
            </a: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构造方法一般用来给成员变量初始化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一般方法根据需求而定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调用方式不同</a:t>
            </a: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构造方法创建对象时调用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this() super()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语句调用</a:t>
            </a: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普通方法需要对象调用或者静态方法直接调用静态方法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执行不同</a:t>
            </a: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构造方法在对象创建时就执行了，而且只执行一次。</a:t>
            </a: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一般方法是在对象创建后，需要使用时才被对象调用，并可以被多次调用。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97691-FD68-41E0-B433-B33A0C3C16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1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在子类中通过</a:t>
            </a:r>
            <a:r>
              <a:rPr lang="en-US" altLang="zh-CN" dirty="0" smtClean="0"/>
              <a:t>super() </a:t>
            </a:r>
            <a:r>
              <a:rPr lang="zh-CN" altLang="en-US" dirty="0" smtClean="0"/>
              <a:t>调用父类的无参构造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super(…)</a:t>
            </a:r>
            <a:r>
              <a:rPr lang="zh-CN" altLang="en-US" baseline="0" dirty="0" smtClean="0"/>
              <a:t>调用父类的有参构造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97691-FD68-41E0-B433-B33A0C3C16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day12_07(&#38754;&#21521;&#23545;&#35937;)&#26500;&#36896;&#26041;&#27861;&#30340;&#37325;&#3673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day12_08(&#38754;&#21521;&#23545;&#35937;)&#26500;&#36896;&#26041;&#27861;&#21644;&#19968;&#33324;&#26041;&#27861;&#21306;&#210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9(&#38754;&#21521;&#23545;&#35937;)this&#22312;&#26500;&#36896;&#26041;&#27861;&#20043;&#38388;&#30340;&#35843;&#29992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0(&#38754;&#21521;&#23545;&#35937;)this&#22312;&#26500;&#36896;&#26041;&#27861;&#35843;&#29992;&#30340;&#20869;&#23384;&#22270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1(&#38754;&#21521;&#23545;&#35937;)this&#31616;&#26131;&#24212;&#29992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2(&#38754;&#21521;&#23545;&#35937;)super&#20851;&#38190;&#23383;_1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day12_13(&#38754;&#21521;&#23545;&#35937;)super&#20851;&#38190;&#23383;_2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4(&#38754;&#21521;&#23545;&#35937;)&#23376;&#31867;&#29238;&#31867;&#30340;&#20869;&#23384;&#22270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5(&#38754;&#21521;&#23545;&#35937;)super&#20851;&#38190;&#23383;_3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6(&#38754;&#21521;&#23545;&#35937;)super&#20851;&#38190;&#23383;_4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7(&#38754;&#21521;&#23545;&#35937;)&#21019;&#24314;&#23376;&#31867;&#23545;&#35937;&#36807;&#31243;&#30340;&#32454;&#33410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8(&#38754;&#21521;&#23545;&#35937;)super&#30340;&#24212;&#29992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19(&#38754;&#21521;&#23545;&#35937;)&#23436;&#25972;&#21592;&#24037;&#26696;&#20363;&#20998;&#26512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20(&#38754;&#21521;&#23545;&#35937;)&#23436;&#25972;&#21592;&#24037;&#26696;&#20363;&#20195;&#30721;&#23454;&#29616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1(&#38754;&#21521;&#23545;&#35937;)&#26500;&#36896;&#26041;&#27861;&#24341;&#20837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day12_02(&#38754;&#21521;&#23545;&#35937;)&#26500;&#36896;&#26041;&#27861;&#20316;&#29992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3(&#38754;&#21521;&#23545;&#35937;)&#26500;&#36896;&#26041;&#27861;&#30340;&#23450;&#20041;&#21644;&#36816;&#34892;&#29305;&#28857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4(&#38754;&#21521;&#23545;&#35937;)&#40664;&#35748;&#28155;&#21152;&#30340;&#26500;&#36896;&#26041;&#27861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5(&#38754;&#21521;&#23545;&#35937;)&#26500;&#36896;&#26041;&#27861;&#30340;&#35843;&#29992;&#36171;&#20540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y12_video/day12_06(&#38754;&#21521;&#23545;&#35937;)&#26500;&#36896;&#26041;&#27861;&#30340;&#20869;&#23384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605" y="2660688"/>
            <a:ext cx="398718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47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、构造方法的重载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构造方法的重载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 smtClean="0"/>
              <a:t>一个</a:t>
            </a:r>
            <a:r>
              <a:rPr lang="en-US" altLang="zh-CN" sz="1800" dirty="0" err="1" smtClean="0"/>
              <a:t>javaBean</a:t>
            </a:r>
            <a:r>
              <a:rPr lang="zh-CN" altLang="en-US" sz="1800" dirty="0" smtClean="0"/>
              <a:t>类中是否只能有两个构造方法？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486" y="1240171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、构造方法和一般方法区别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254194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构造方法和一般方法区别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 smtClean="0"/>
              <a:t>构造方法与一般方法的区别？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320291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124892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smtClean="0">
                <a:latin typeface="+mj-ea"/>
              </a:rPr>
              <a:t>this</a:t>
            </a:r>
            <a:r>
              <a:rPr lang="zh-CN" altLang="en-US" sz="3200" b="1" i="1" dirty="0" smtClean="0">
                <a:latin typeface="+mj-ea"/>
              </a:rPr>
              <a:t>关键字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9500" y="263691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>
                <a:latin typeface="+mn-ea"/>
              </a:rPr>
              <a:t>t</a:t>
            </a:r>
            <a:r>
              <a:rPr lang="en-US" altLang="zh-CN" sz="2900" dirty="0" smtClean="0">
                <a:latin typeface="+mn-ea"/>
              </a:rPr>
              <a:t>his</a:t>
            </a:r>
            <a:r>
              <a:rPr lang="zh-CN" altLang="en-US" sz="2900" dirty="0">
                <a:latin typeface="+mn-ea"/>
              </a:rPr>
              <a:t>在</a:t>
            </a:r>
            <a:r>
              <a:rPr lang="zh-CN" altLang="en-US" sz="2900" dirty="0" smtClean="0">
                <a:latin typeface="+mn-ea"/>
              </a:rPr>
              <a:t>构造方法之间的调用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>
                <a:latin typeface="+mn-ea"/>
              </a:rPr>
              <a:t>t</a:t>
            </a:r>
            <a:r>
              <a:rPr lang="en-US" altLang="zh-CN" sz="2900" dirty="0" smtClean="0">
                <a:latin typeface="+mn-ea"/>
              </a:rPr>
              <a:t>his</a:t>
            </a:r>
            <a:r>
              <a:rPr lang="zh-CN" altLang="en-US" sz="2900" dirty="0" smtClean="0">
                <a:latin typeface="+mn-ea"/>
              </a:rPr>
              <a:t>在构造方法之间调用的内存图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>
                <a:latin typeface="+mn-ea"/>
              </a:rPr>
              <a:t>t</a:t>
            </a:r>
            <a:r>
              <a:rPr lang="en-US" altLang="zh-CN" sz="2900" dirty="0" smtClean="0">
                <a:latin typeface="+mn-ea"/>
              </a:rPr>
              <a:t>his</a:t>
            </a:r>
            <a:r>
              <a:rPr lang="zh-CN" altLang="en-US" sz="2900" dirty="0" smtClean="0">
                <a:latin typeface="+mn-ea"/>
              </a:rPr>
              <a:t>简易应用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5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22891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在构造方法之间的调用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253068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9.this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在构造方法之间的调用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4153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454" y="111911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在构造方法调用的内存图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42088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10.this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在构造方法调用的内存图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219923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438" y="111911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的简易应用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11.this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简易应用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1560" y="1983209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852" y="126876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三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en-US" altLang="zh-CN" sz="3200" b="1" i="1" smtClean="0">
                <a:latin typeface="+mj-ea"/>
              </a:rPr>
              <a:t>super</a:t>
            </a:r>
            <a:r>
              <a:rPr lang="zh-CN" altLang="en-US" sz="3200" b="1" i="1" smtClean="0">
                <a:latin typeface="+mj-ea"/>
              </a:rPr>
              <a:t>关键字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2492897"/>
            <a:ext cx="8532440" cy="453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dirty="0" smtClean="0">
                <a:latin typeface="+mn-ea"/>
              </a:rPr>
              <a:t>uper</a:t>
            </a:r>
            <a:r>
              <a:rPr lang="zh-CN" altLang="en-US" sz="2800" dirty="0" smtClean="0">
                <a:latin typeface="+mn-ea"/>
              </a:rPr>
              <a:t>关键字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子</a:t>
            </a:r>
            <a:r>
              <a:rPr lang="zh-CN" altLang="en-US" sz="2800" dirty="0" smtClean="0">
                <a:latin typeface="+mn-ea"/>
              </a:rPr>
              <a:t>类父类的内存图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创建子类对象过程的细节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dirty="0" smtClean="0">
                <a:latin typeface="+mn-ea"/>
              </a:rPr>
              <a:t>uper</a:t>
            </a:r>
            <a:r>
              <a:rPr lang="zh-CN" altLang="en-US" sz="2800" dirty="0" smtClean="0">
                <a:latin typeface="+mn-ea"/>
              </a:rPr>
              <a:t>的应用</a:t>
            </a:r>
            <a:endParaRPr 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227687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112474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super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12.super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_1.avi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27510" y="2055217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41277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super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252550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13.super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_2.avi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如何在子类中调用父类的构造方法？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02" y="2447869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6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26876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、子类父类的内存图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1105" y="251951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子类父类的内存图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1560" y="229786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7142" y="837009"/>
            <a:ext cx="7696200" cy="14398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掌握面向对象</a:t>
            </a:r>
            <a:r>
              <a:rPr lang="en-US" altLang="zh-CN" sz="2900" dirty="0" smtClean="0"/>
              <a:t>-</a:t>
            </a:r>
            <a:r>
              <a:rPr lang="zh-CN" altLang="en-US" sz="2900" dirty="0" smtClean="0"/>
              <a:t>构造方法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800" dirty="0" smtClean="0"/>
              <a:t>面向对象</a:t>
            </a:r>
            <a:r>
              <a:rPr lang="en-US" altLang="zh-CN" sz="2800" dirty="0" smtClean="0"/>
              <a:t>-this</a:t>
            </a:r>
            <a:r>
              <a:rPr lang="zh-CN" altLang="en-US" sz="2800" dirty="0" smtClean="0"/>
              <a:t>关键字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掌握</a:t>
            </a:r>
            <a:r>
              <a:rPr lang="zh-CN" altLang="en-US" sz="2800" dirty="0"/>
              <a:t>面向对象</a:t>
            </a:r>
            <a:r>
              <a:rPr lang="en-US" altLang="zh-CN" sz="2800" dirty="0" smtClean="0"/>
              <a:t>-super</a:t>
            </a:r>
            <a:r>
              <a:rPr lang="zh-CN" altLang="en-US" sz="2800" dirty="0" smtClean="0"/>
              <a:t>关键字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综合案例</a:t>
            </a:r>
            <a:r>
              <a:rPr lang="en-US" altLang="zh-CN" sz="2900" dirty="0" smtClean="0"/>
              <a:t>-</a:t>
            </a:r>
            <a:r>
              <a:rPr lang="zh-CN" altLang="en-US" sz="2900" dirty="0" smtClean="0"/>
              <a:t>完整的员工类</a:t>
            </a:r>
            <a:endParaRPr lang="en-US" altLang="zh-CN" sz="28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568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super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_3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15.super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_3.avi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10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8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12474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super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_4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242651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16.super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_4.avi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02" y="227687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26876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、创建子类对象过程的细节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创建子类对象过程的细节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19675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super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的应用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28250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18.super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的应用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13285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412776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四、完整员工类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44285" y="321297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完整员工案例分析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完整员工案例代码实现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68353" y="263691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39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04710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、完整员工案例分析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348880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完整员工案例分析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19923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5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、完整员工案例代码实现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完整员工案例代码实现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83494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一、构造方法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5921" y="249109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构造方法的介绍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构造方法调用和内存图解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默认构造方法和细节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构造方法和一般方法区别</a:t>
            </a:r>
            <a:endParaRPr lang="en-US" altLang="zh-CN" sz="2900" dirty="0" smtClean="0">
              <a:latin typeface="+mn-ea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74912" y="1926432"/>
            <a:ext cx="7601609" cy="87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4168" y="1158380"/>
            <a:ext cx="8600665" cy="14142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、构造方法引入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9962" y="2572640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构造方法引入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611560" y="234888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584" y="104710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、构造方法作用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2348880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构造方法作用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 smtClean="0"/>
              <a:t>构造方法的作用是</a:t>
            </a:r>
            <a:r>
              <a:rPr lang="zh-CN" altLang="en-US" sz="1800" dirty="0" smtClean="0"/>
              <a:t>什么</a:t>
            </a:r>
            <a:r>
              <a:rPr lang="en-US" altLang="zh-CN" sz="1800" dirty="0" smtClean="0"/>
              <a:t>?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971526" y="2127225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4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470" y="1097384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、构造方法的定义和运行特点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构造方法的定义和运行特点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 smtClean="0"/>
              <a:t>写一个</a:t>
            </a:r>
            <a:r>
              <a:rPr lang="en-US" altLang="zh-CN" sz="1800" dirty="0" smtClean="0"/>
              <a:t>Person</a:t>
            </a:r>
            <a:r>
              <a:rPr lang="zh-CN" altLang="en-US" sz="1800" dirty="0" smtClean="0"/>
              <a:t>类，在构造中输出“构造方法执行”，主方法中创建</a:t>
            </a:r>
            <a:r>
              <a:rPr lang="en-US" altLang="zh-CN" sz="1800" dirty="0" smtClean="0"/>
              <a:t>Person</a:t>
            </a:r>
            <a:r>
              <a:rPr lang="zh-CN" altLang="en-US" sz="1800" dirty="0" smtClean="0"/>
              <a:t>对象，是否能输出这句话。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2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454" y="90308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、默认添加构造方法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默认添加的构造方法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1983209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9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462" y="121992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、构造方法的调用赋值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252169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构造方法的调用赋值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1560" y="230004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47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、构造方法的内存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构造方法的内存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882</Words>
  <Application>Microsoft Office PowerPoint</Application>
  <PresentationFormat>全屏显示(4:3)</PresentationFormat>
  <Paragraphs>207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deeplm</cp:lastModifiedBy>
  <cp:revision>77</cp:revision>
  <dcterms:created xsi:type="dcterms:W3CDTF">2015-06-29T07:19:00Z</dcterms:created>
  <dcterms:modified xsi:type="dcterms:W3CDTF">2016-08-18T16:02:24Z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