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5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68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2016-8-18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00B0D-0169-4D21-BB18-2B432D6546D4}" type="datetimeFigureOut">
              <a:rPr lang="zh-CN" altLang="en-US" smtClean="0"/>
              <a:t>2016-8-18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0921B-7819-45CD-B7EF-938C83948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8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这个类不能被其他类继承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这个类可以继承其他类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导包的好处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就是导入包后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就不用手动的去写每一个其他包下该类的完全路径名。精简了代码。</a:t>
            </a:r>
            <a:endParaRPr lang="en-US" altLang="zh-CN" dirty="0" smtClean="0"/>
          </a:p>
          <a:p>
            <a:r>
              <a:rPr lang="zh-CN" altLang="en-US" dirty="0" smtClean="0"/>
              <a:t>如果不使用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导包，需要写这个类的完全路径名。举例</a:t>
            </a:r>
            <a:r>
              <a:rPr lang="zh-CN" altLang="en-US" baseline="0" dirty="0" smtClean="0"/>
              <a:t>  ： 如果不到如</a:t>
            </a:r>
            <a:r>
              <a:rPr lang="en-US" altLang="zh-CN" baseline="0" dirty="0" smtClean="0"/>
              <a:t>Scanner  </a:t>
            </a:r>
            <a:r>
              <a:rPr lang="zh-CN" altLang="en-US" baseline="0" dirty="0" smtClean="0"/>
              <a:t>， 每次写的时候就需要写成 </a:t>
            </a:r>
            <a:r>
              <a:rPr lang="en-US" altLang="zh-CN" baseline="0" dirty="0" err="1" smtClean="0"/>
              <a:t>java.util.Scanner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4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private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私有的</a:t>
            </a:r>
            <a:endParaRPr lang="en-US" altLang="zh-CN" baseline="0" dirty="0" smtClean="0"/>
          </a:p>
          <a:p>
            <a:r>
              <a:rPr lang="zh-CN" altLang="en-US" baseline="0" dirty="0" smtClean="0"/>
              <a:t>默认的 </a:t>
            </a:r>
            <a:endParaRPr lang="en-US" altLang="zh-CN" baseline="0" dirty="0" smtClean="0"/>
          </a:p>
          <a:p>
            <a:r>
              <a:rPr lang="en-US" altLang="zh-CN" baseline="0" dirty="0" smtClean="0"/>
              <a:t>protected </a:t>
            </a:r>
            <a:r>
              <a:rPr lang="zh-CN" altLang="en-US" baseline="0" dirty="0" smtClean="0"/>
              <a:t>保护的</a:t>
            </a:r>
            <a:endParaRPr lang="en-US" altLang="zh-CN" baseline="0" dirty="0" smtClean="0"/>
          </a:p>
          <a:p>
            <a:r>
              <a:rPr lang="en-US" altLang="zh-CN" baseline="0" dirty="0" smtClean="0"/>
              <a:t>public </a:t>
            </a:r>
            <a:r>
              <a:rPr lang="zh-CN" altLang="en-US" baseline="0" dirty="0" smtClean="0"/>
              <a:t>公开的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36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局部代码块</a:t>
            </a:r>
            <a:endParaRPr lang="en-US" altLang="zh-CN" dirty="0" smtClean="0"/>
          </a:p>
          <a:p>
            <a:r>
              <a:rPr lang="zh-CN" altLang="en-US" dirty="0" smtClean="0"/>
              <a:t>构造代码块</a:t>
            </a:r>
            <a:endParaRPr lang="en-US" altLang="zh-CN" dirty="0" smtClean="0"/>
          </a:p>
          <a:p>
            <a:r>
              <a:rPr lang="zh-CN" altLang="en-US" dirty="0" smtClean="0"/>
              <a:t>静态代码块</a:t>
            </a:r>
            <a:endParaRPr lang="en-US" altLang="zh-CN" dirty="0" smtClean="0"/>
          </a:p>
          <a:p>
            <a:r>
              <a:rPr lang="zh-CN" altLang="en-US" dirty="0" smtClean="0"/>
              <a:t>同步代码块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1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Static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是静态修饰符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可以修饰方法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变量。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注意：不能修饰外部类，但可以修饰内部类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5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参考答案：</a:t>
            </a:r>
            <a:r>
              <a:rPr lang="zh-CN" altLang="en-US" baseline="0" dirty="0" smtClean="0"/>
              <a:t> 先加载静态的数据，因为被</a:t>
            </a:r>
            <a:r>
              <a:rPr lang="en-US" altLang="zh-CN" baseline="0" dirty="0" smtClean="0"/>
              <a:t>static</a:t>
            </a:r>
            <a:r>
              <a:rPr lang="zh-CN" altLang="en-US" baseline="0" dirty="0" smtClean="0"/>
              <a:t>修饰的数据随着类的加载而加载，优先于对象存在。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0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94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参考答案：</a:t>
            </a:r>
            <a:endParaRPr lang="en-US" altLang="zh-CN" dirty="0" smtClean="0"/>
          </a:p>
          <a:p>
            <a:r>
              <a:rPr lang="zh-CN" altLang="en-US" dirty="0" smtClean="0"/>
              <a:t>执行的是父类的该方法 。 在多态中，子类重写父类的静态方法，但是执行的时候仍然是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编译看左边运行看左边。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24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参考答案：</a:t>
            </a:r>
            <a:endParaRPr lang="en-US" altLang="zh-CN" dirty="0" smtClean="0"/>
          </a:p>
          <a:p>
            <a:r>
              <a:rPr lang="zh-CN" altLang="en-US" dirty="0" smtClean="0"/>
              <a:t>该对象只使用一次的时候；</a:t>
            </a:r>
            <a:endParaRPr lang="en-US" altLang="zh-CN" dirty="0" smtClean="0"/>
          </a:p>
          <a:p>
            <a:r>
              <a:rPr lang="zh-CN" altLang="en-US" dirty="0" smtClean="0"/>
              <a:t>匿名对象作为参数传递的的时候。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2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参考答案：</a:t>
            </a:r>
            <a:endParaRPr lang="en-US" altLang="zh-CN" dirty="0" smtClean="0"/>
          </a:p>
          <a:p>
            <a:r>
              <a:rPr lang="zh-CN" altLang="en-US" dirty="0" smtClean="0"/>
              <a:t>当局部内部类想访问局部方法中的变量是，这个局部变量需要用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修饰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具体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如下中的变量</a:t>
            </a:r>
            <a:r>
              <a:rPr lang="en-US" altLang="zh-CN" dirty="0" smtClean="0"/>
              <a:t>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需要用</a:t>
            </a:r>
            <a:r>
              <a:rPr lang="en-US" altLang="zh-CN" baseline="0" dirty="0" smtClean="0"/>
              <a:t>final</a:t>
            </a:r>
            <a:r>
              <a:rPr lang="zh-CN" altLang="en-US" baseline="0" dirty="0" smtClean="0"/>
              <a:t>修饰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test(){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baseline="0" dirty="0" smtClean="0"/>
              <a:t>final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10;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class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Demo{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private void method()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}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32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一个实现了接口或者继承了类的子类匿名对象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84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域名倒置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全部小写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多级包</a:t>
            </a:r>
            <a:r>
              <a:rPr lang="zh-CN" altLang="en-US" smtClean="0"/>
              <a:t>之间用点连接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0921B-7819-45CD-B7EF-938C839487D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37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2016-8-18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06(&#38754;&#21521;&#23545;&#35937;)static&#30340;&#27010;&#24565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07(&#38754;&#21521;&#23545;&#35937;)static&#20462;&#39280;&#30340;&#23545;&#35937;&#29305;&#26377;&#25968;&#25454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08(&#38754;&#21521;&#23545;&#35937;)static&#30340;&#20869;&#23384;&#22270;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09(&#38754;&#21521;&#23545;&#35937;)static&#27880;&#24847;&#20107;&#39033;_&#38745;&#24577;&#19981;&#33021;&#30452;&#25509;&#35843;&#29992;&#38750;&#38745;&#24577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10(&#38754;&#21521;&#23545;&#35937;)static&#38745;&#24577;&#30340;&#20351;&#29992;&#22330;&#26223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11(&#38754;&#21521;&#23545;&#35937;)&#23545;&#35937;&#20013;&#30340;&#38745;&#24577;&#35843;&#2999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12(&#38754;&#21521;&#23545;&#35937;)&#23450;&#20041;&#38745;&#24577;&#24120;&#37327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13(&#38754;&#21521;&#23545;&#35937;)&#21311;&#21517;&#23545;&#35937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14(&#38754;&#21521;&#23545;&#35937;)&#20869;&#37096;&#31867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15(&#38754;&#21521;&#23545;&#35937;)&#25104;&#21592;&#20869;&#37096;&#31867;&#30340;&#35843;&#29992;&#26684;&#24335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16(&#38754;&#21521;&#23545;&#35937;)&#25104;&#21592;&#20869;&#37096;&#31867;&#30340;&#21516;&#21517;&#21464;&#37327;&#35843;&#29992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17(&#38754;&#21521;&#23545;&#35937;)&#23616;&#37096;&#20869;&#37096;&#31867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18(&#38754;&#21521;&#23545;&#35937;)&#21311;&#21517;&#20869;&#37096;&#31867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19(&#38754;&#21521;&#23545;&#35937;)&#21311;&#21517;&#20869;&#37096;&#31867;_2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20(&#38754;&#21521;&#23545;&#35937;)&#21253;&#30340;&#27010;&#24565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21(&#38754;&#21521;&#23545;&#35937;)&#23548;&#20837;&#21253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21(&#38754;&#21521;&#23545;&#35937;)&#23548;&#20837;&#21253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23(&#38754;&#21521;&#23545;&#35937;)&#20195;&#30721;&#22359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01(&#38754;&#21521;&#23545;&#35937;)final&#20851;&#38190;&#23383;&#27010;&#24565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13_video/day13_02(&#38754;&#21521;&#23545;&#35937;)final&#20462;&#39280;&#31867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03(&#38754;&#21521;&#23545;&#35937;)final&#20462;&#39280;&#26041;&#27861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05(&#38754;&#21521;&#23545;&#35937;)final&#20462;&#39280;&#25104;&#21592;&#21464;&#37327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y13_video/day13_05(&#38754;&#21521;&#23545;&#35937;)final&#20462;&#39280;&#25104;&#21592;&#21464;&#37327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606" y="2660688"/>
            <a:ext cx="398718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en-US" altLang="zh-CN" sz="4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478" y="12414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static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的概念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54317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6.static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的概念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800" dirty="0" smtClean="0"/>
              <a:t>      </a:t>
            </a:r>
            <a:r>
              <a:rPr lang="en-US" altLang="zh-CN" sz="1800" dirty="0" smtClean="0"/>
              <a:t>static</a:t>
            </a:r>
            <a:r>
              <a:rPr lang="zh-CN" altLang="en-US" sz="1800" dirty="0" smtClean="0"/>
              <a:t>是什么</a:t>
            </a:r>
            <a:r>
              <a:rPr lang="en-US" altLang="zh-CN" sz="1800" dirty="0" smtClean="0"/>
              <a:t>? </a:t>
            </a:r>
            <a:r>
              <a:rPr lang="zh-CN" altLang="en-US" sz="1800" dirty="0" smtClean="0"/>
              <a:t>可以修饰哪些内容</a:t>
            </a:r>
            <a:r>
              <a:rPr lang="en-US" altLang="zh-CN" sz="1800" dirty="0" smtClean="0"/>
              <a:t>?</a:t>
            </a:r>
            <a:endParaRPr lang="en-US" altLang="zh-CN" sz="18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232152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9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478" y="12414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static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修饰的对象特有数据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54317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7.static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修饰的对象特有数据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232152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5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486" y="12414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static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的内存图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254317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>
                <a:latin typeface="+mn-ea"/>
              </a:rPr>
              <a:t>1</a:t>
            </a:r>
            <a:r>
              <a:rPr lang="en-US" altLang="zh-CN" sz="1900" dirty="0" smtClean="0">
                <a:latin typeface="+mn-ea"/>
              </a:rPr>
              <a:t>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8.static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的内存图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27584" y="232152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478" y="1251431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static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注意事项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55320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9.static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注意事项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静态不能直接调用非静态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800" dirty="0" smtClean="0"/>
              <a:t>先加载对象的数据还是先加载静态的数据？</a:t>
            </a:r>
            <a:endParaRPr lang="en-US" altLang="zh-CN" sz="18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2331551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91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552" y="1249161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static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静态的使用场景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2550936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10.static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静态的使用场景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55650" y="2329281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7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552" y="126641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、对象中静态的使用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256818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对象中的静态调用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800" dirty="0"/>
              <a:t>父</a:t>
            </a:r>
            <a:r>
              <a:rPr lang="zh-CN" altLang="en-US" sz="1800" dirty="0" smtClean="0"/>
              <a:t>类引用指向子类对象，那么执行子父类中都有的一个静态方法时，执行的是父类的该方法还是子类的该方法？</a:t>
            </a:r>
            <a:endParaRPr lang="en-US" altLang="zh-CN" sz="18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55650" y="234653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32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7470" y="12414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定义静态常量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3568" y="254317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11.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定义静态常量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r>
              <a:rPr lang="en-US" altLang="zh-CN" sz="1900" dirty="0" smtClean="0">
                <a:latin typeface="+mn-ea"/>
              </a:rPr>
              <a:t> 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683568" y="232152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9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1078109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dirty="0">
                <a:latin typeface="+mj-ea"/>
              </a:rPr>
              <a:t>三</a:t>
            </a:r>
            <a:r>
              <a:rPr lang="zh-CN" altLang="en-US" sz="3200" b="1" i="1" dirty="0" smtClean="0">
                <a:latin typeface="+mj-ea"/>
              </a:rPr>
              <a:t>、匿名对象及内部类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4236" y="2302246"/>
            <a:ext cx="8532440" cy="453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匿名对象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成员内部类的调用格式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成员内部类的同名变量调用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局部内部类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匿名内部类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2268" y="2086221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1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53675" y="112474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、匿名对象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642" y="235451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匿名对象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什么时候会使用到匿名对象？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27584" y="213285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2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3642" y="112474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、内部类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642" y="242651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13.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内部类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27584" y="234888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9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34868" y="692696"/>
            <a:ext cx="7696200" cy="14398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1821" y="1988840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final </a:t>
            </a:r>
            <a:r>
              <a:rPr lang="zh-CN" altLang="en-US" sz="2900" dirty="0"/>
              <a:t>关键字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static </a:t>
            </a:r>
            <a:r>
              <a:rPr lang="zh-CN" altLang="en-US" sz="2900" dirty="0"/>
              <a:t>关键字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匿名对象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内部类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包的声明与访问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访问修饰符</a:t>
            </a:r>
            <a:endParaRPr lang="en-US" altLang="zh-CN" sz="2900" dirty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代码块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0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09609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、成员内部类的调用格式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1105" y="253595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14.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成员内部类的调用格式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611560" y="231429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7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3642" y="1219922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、成员内部类的同名变量调用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642" y="252169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15.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成员内部类的同名变量调用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27584" y="237205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7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1560" y="120566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、局部内部类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11560" y="250744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局部内部类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如果局部内部类想要访问局部变量的时候，这个变量需要被什么修饰？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502" y="235779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0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576" y="1228912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3.6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、匿名内部类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53068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>
                <a:latin typeface="+mn-ea"/>
              </a:rPr>
              <a:t>2</a:t>
            </a:r>
            <a:r>
              <a:rPr lang="en-US" altLang="zh-CN" sz="1900" dirty="0" smtClean="0">
                <a:latin typeface="+mn-ea"/>
              </a:rPr>
              <a:t>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匿名内部类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匿名内部类的本质是什么</a:t>
            </a:r>
            <a:r>
              <a:rPr lang="en-US" altLang="zh-CN" sz="1900" dirty="0" smtClean="0"/>
              <a:t>?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18" y="238104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4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658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、匿名内部类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658" y="235451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七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18.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匿名内部类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_2.avi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971600" y="220486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20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9744" y="1103311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dirty="0">
                <a:latin typeface="+mj-ea"/>
              </a:rPr>
              <a:t>四</a:t>
            </a:r>
            <a:r>
              <a:rPr lang="zh-CN" altLang="en-US" sz="3200" b="1" i="1" dirty="0" smtClean="0">
                <a:latin typeface="+mj-ea"/>
              </a:rPr>
              <a:t>、包、权限修饰符、代码块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36436" y="2327448"/>
            <a:ext cx="8532440" cy="453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包的概念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>
                <a:latin typeface="+mn-ea"/>
              </a:rPr>
              <a:t>导</a:t>
            </a:r>
            <a:r>
              <a:rPr lang="zh-CN" altLang="en-US" sz="2800" dirty="0" smtClean="0">
                <a:latin typeface="+mn-ea"/>
              </a:rPr>
              <a:t>入包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权限修饰符</a:t>
            </a:r>
            <a:endParaRPr lang="en-US" altLang="zh-CN" sz="2800" dirty="0" smtClean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24468" y="211142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58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650" y="1257424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、包的概述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2559199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课程八信息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19.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包的概念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定义包的规则</a:t>
            </a:r>
            <a:r>
              <a:rPr lang="en-US" altLang="zh-CN" sz="1900" dirty="0" smtClean="0"/>
              <a:t>?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240955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06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576" y="12414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、导入包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54317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课程九信息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20.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导入包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导</a:t>
            </a:r>
            <a:r>
              <a:rPr lang="zh-CN" altLang="en-US" sz="1900" dirty="0" smtClean="0"/>
              <a:t>包有什么好处</a:t>
            </a:r>
            <a:r>
              <a:rPr lang="en-US" altLang="zh-CN" sz="1900" dirty="0" smtClean="0"/>
              <a:t>,</a:t>
            </a:r>
            <a:r>
              <a:rPr lang="zh-CN" altLang="en-US" sz="1900" dirty="0" smtClean="0"/>
              <a:t>如果不到包需要如何写代码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18" y="239352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81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658" y="1052736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、权限修饰符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658" y="235451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课程九信息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20.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导入包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权限修饰符有哪些</a:t>
            </a:r>
            <a:r>
              <a:rPr lang="en-US" altLang="zh-CN" sz="1900" dirty="0" smtClean="0"/>
              <a:t>?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971600" y="220486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11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576" y="12414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、代码块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54317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课程九信息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20.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代码块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有哪几种代码块</a:t>
            </a:r>
            <a:r>
              <a:rPr lang="en-US" altLang="zh-CN" sz="1900" dirty="0" smtClean="0"/>
              <a:t>?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18" y="239352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48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28328" y="895338"/>
            <a:ext cx="7768208" cy="197919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</a:t>
            </a:r>
            <a:r>
              <a:rPr lang="en-US" altLang="zh-CN" sz="3200" b="1" i="1" dirty="0" smtClean="0">
                <a:latin typeface="+mj-ea"/>
              </a:rPr>
              <a:t> final</a:t>
            </a:r>
            <a:r>
              <a:rPr lang="zh-CN" altLang="en-US" sz="3200" b="1" i="1" dirty="0" smtClean="0">
                <a:latin typeface="+mj-ea"/>
              </a:rPr>
              <a:t>关键字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2329" y="2169585"/>
            <a:ext cx="7768208" cy="423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800" dirty="0"/>
              <a:t>final</a:t>
            </a:r>
            <a:r>
              <a:rPr lang="zh-CN" altLang="en-US" sz="2800" dirty="0"/>
              <a:t>关键字概念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/>
              <a:t>final</a:t>
            </a:r>
            <a:r>
              <a:rPr lang="zh-CN" altLang="en-US" sz="2800" dirty="0"/>
              <a:t>修饰类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/>
              <a:t>final</a:t>
            </a:r>
            <a:r>
              <a:rPr lang="zh-CN" altLang="en-US" sz="2800" dirty="0"/>
              <a:t>修饰方法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/>
              <a:t>final</a:t>
            </a:r>
            <a:r>
              <a:rPr lang="zh-CN" altLang="en-US" sz="2800" dirty="0"/>
              <a:t>修饰局部变量</a:t>
            </a:r>
            <a:endParaRPr lang="en-US" altLang="zh-CN" sz="2800" dirty="0"/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/>
              <a:t>final</a:t>
            </a:r>
            <a:r>
              <a:rPr lang="zh-CN" altLang="en-US" sz="2800" dirty="0"/>
              <a:t>修饰成员变量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51574" y="1772816"/>
            <a:ext cx="784962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646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9438" y="1093181"/>
            <a:ext cx="8600665" cy="14142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final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关键字概述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568" y="2507441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1.final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关键字概念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27510" y="228578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37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55576" y="1047105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final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修饰类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576" y="2348880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2.final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修饰类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800" dirty="0" smtClean="0"/>
              <a:t>      </a:t>
            </a:r>
            <a:r>
              <a:rPr lang="en-US" altLang="zh-CN" sz="1800" dirty="0" smtClean="0"/>
              <a:t>final</a:t>
            </a:r>
            <a:r>
              <a:rPr lang="zh-CN" altLang="en-US" sz="1800" dirty="0" smtClean="0"/>
              <a:t>修饰类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这个类不能被其他类继承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还是这个类不能继承其他类</a:t>
            </a:r>
            <a:r>
              <a:rPr lang="en-US" altLang="zh-CN" sz="1800" dirty="0" smtClean="0"/>
              <a:t>?</a:t>
            </a:r>
            <a:endParaRPr lang="en-US" altLang="zh-CN" sz="18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18" y="2127225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3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486" y="1097384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final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修饰方法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254317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en-US" altLang="zh-CN" sz="1900" dirty="0">
                <a:latin typeface="+mn-ea"/>
              </a:rPr>
              <a:t>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3.final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修饰方法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239352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486" y="12414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final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修饰局部变量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27584" y="254317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4.final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修饰成员变量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27584" y="232152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3494" y="12414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final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修饰成员变量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254317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五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5.final</a:t>
            </a:r>
            <a:r>
              <a:rPr lang="zh-CN" altLang="en-US" sz="1900" dirty="0" smtClean="0">
                <a:latin typeface="+mn-ea"/>
                <a:hlinkClick r:id="rId2" action="ppaction://hlinkfile"/>
              </a:rPr>
              <a:t>修饰成员变量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232152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6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40268" y="915947"/>
            <a:ext cx="7696200" cy="20159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二、</a:t>
            </a:r>
            <a:r>
              <a:rPr lang="en-US" altLang="zh-CN" sz="3200" b="1" i="1" dirty="0" smtClean="0">
                <a:latin typeface="+mj-ea"/>
              </a:rPr>
              <a:t> static</a:t>
            </a:r>
            <a:r>
              <a:rPr lang="zh-CN" altLang="en-US" sz="3200" b="1" i="1" dirty="0" smtClean="0">
                <a:latin typeface="+mj-ea"/>
              </a:rPr>
              <a:t>关键字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326" y="2132856"/>
            <a:ext cx="7696200" cy="4567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800" dirty="0"/>
              <a:t>s</a:t>
            </a:r>
            <a:r>
              <a:rPr lang="en-US" altLang="zh-CN" sz="2800" dirty="0" smtClean="0"/>
              <a:t>tatic </a:t>
            </a:r>
            <a:r>
              <a:rPr lang="zh-CN" altLang="en-US" sz="2800" dirty="0" smtClean="0"/>
              <a:t>的概念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 smtClean="0"/>
              <a:t>Static </a:t>
            </a:r>
            <a:r>
              <a:rPr lang="zh-CN" altLang="en-US" sz="2800" dirty="0" smtClean="0"/>
              <a:t>修饰的对象特有数据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 smtClean="0"/>
              <a:t>Static </a:t>
            </a:r>
            <a:r>
              <a:rPr lang="zh-CN" altLang="en-US" sz="2800" dirty="0" smtClean="0"/>
              <a:t>的内存图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 smtClean="0"/>
              <a:t>Static </a:t>
            </a:r>
            <a:r>
              <a:rPr lang="zh-CN" altLang="en-US" sz="2800" dirty="0" smtClean="0"/>
              <a:t>注意事项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800" dirty="0" smtClean="0"/>
              <a:t>Static </a:t>
            </a:r>
            <a:r>
              <a:rPr lang="zh-CN" altLang="en-US" sz="2800" dirty="0" smtClean="0"/>
              <a:t>静态的使用场景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对象中的静态调用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定义静态常量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5888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3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1222</Words>
  <Application>Microsoft Office PowerPoint</Application>
  <PresentationFormat>全屏显示(4:3)</PresentationFormat>
  <Paragraphs>266</Paragraphs>
  <Slides>30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deeplm</cp:lastModifiedBy>
  <cp:revision>91</cp:revision>
  <dcterms:created xsi:type="dcterms:W3CDTF">2015-06-29T07:19:00Z</dcterms:created>
  <dcterms:modified xsi:type="dcterms:W3CDTF">2016-08-18T15:33:20Z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