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325" r:id="rId9"/>
    <p:sldId id="341" r:id="rId10"/>
    <p:sldId id="342" r:id="rId11"/>
    <p:sldId id="354" r:id="rId12"/>
    <p:sldId id="343" r:id="rId13"/>
    <p:sldId id="344" r:id="rId14"/>
    <p:sldId id="345" r:id="rId15"/>
    <p:sldId id="347" r:id="rId16"/>
    <p:sldId id="348" r:id="rId17"/>
    <p:sldId id="349" r:id="rId18"/>
    <p:sldId id="350" r:id="rId19"/>
    <p:sldId id="351" r:id="rId20"/>
    <p:sldId id="352" r:id="rId21"/>
    <p:sldId id="286" r:id="rId22"/>
    <p:sldId id="327" r:id="rId23"/>
    <p:sldId id="353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79099" autoAdjust="0"/>
  </p:normalViewPr>
  <p:slideViewPr>
    <p:cSldViewPr>
      <p:cViewPr varScale="1">
        <p:scale>
          <a:sx n="58" d="100"/>
          <a:sy n="58" d="100"/>
        </p:scale>
        <p:origin x="9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0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9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6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53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80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5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57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2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6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7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1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0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1(&#22522;&#30784;&#35821;&#27861;)&#27880;&#3732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11(&#22522;&#30784;&#35821;&#27861;)&#27880;&#3732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1(&#22522;&#30784;&#35821;&#27861;)java&#35821;&#35328;&#27010;&#36848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2(&#22522;&#30784;&#35821;&#27861;)&#24120;&#29992;&#30340;DOS&#21629;&#20196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3(&#22522;&#30784;&#35821;&#27861;)java&#35821;&#35328;&#24320;&#21457;&#29615;&#22659;JDK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4(&#22522;&#30784;&#35821;&#27861;)JDK&#30340;&#19979;&#36733;&#21644;&#23433;&#3501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1_video/day01_05(&#22522;&#30784;&#35821;&#27861;)JDK&#21644;JRE&#36328;&#24179;&#21488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局部变量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和成员变量解析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dirty="0">
                <a:latin typeface="+mn-ea"/>
                <a:hlinkClick r:id="rId3" action="ppaction://hlinkfile"/>
              </a:rPr>
              <a:t>局部变量和成员变量解析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三、</a:t>
            </a:r>
            <a:r>
              <a:rPr lang="zh-CN" altLang="en-US" sz="3200" dirty="0"/>
              <a:t>自定义数据类型的使用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掌握类作为参数及返回值的使用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掌握抽象类作为参数及返回值的使用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掌握接口作为参数及返回值</a:t>
            </a:r>
            <a:r>
              <a:rPr lang="zh-CN" altLang="en-US" sz="2900" smtClean="0">
                <a:latin typeface="+mn-ea"/>
              </a:rPr>
              <a:t>的使用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作为方法的参数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dirty="0">
                <a:latin typeface="+mn-ea"/>
                <a:hlinkClick r:id="rId3" action="ppaction://hlinkfile"/>
              </a:rPr>
              <a:t>类作为方法的参数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作为方法的返回值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 dirty="0">
                <a:latin typeface="+mn-ea"/>
                <a:hlinkClick r:id="rId3" action="ppaction://hlinkfile"/>
              </a:rPr>
              <a:t>类作为方法的返回值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抽象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类作为方法的参数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抽象类作为方法的参数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抽象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类作为方法的返回值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抽象类作为方法的返回值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抽象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类作为方法的返回值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抽象类作为方法的返回值</a:t>
            </a:r>
            <a:r>
              <a:rPr lang="en-US" altLang="zh-CN" sz="1900" dirty="0">
                <a:latin typeface="+mn-ea"/>
                <a:hlinkClick r:id="rId3" action="ppaction://hlinkfile"/>
              </a:rPr>
              <a:t>_1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作为方法的参数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>
                <a:latin typeface="+mn-ea"/>
                <a:hlinkClick r:id="rId3" action="ppaction://hlinkfile"/>
              </a:rPr>
              <a:t>接口作为方法的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参数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作为方法的参数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常量调用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>
                <a:latin typeface="+mn-ea"/>
                <a:hlinkClick r:id="rId3" action="ppaction://hlinkfile"/>
              </a:rPr>
              <a:t>接口作为方法的参数</a:t>
            </a:r>
            <a:r>
              <a:rPr lang="en-US" altLang="zh-CN" sz="1900" dirty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>
                <a:latin typeface="+mn-ea"/>
                <a:hlinkClick r:id="rId3" action="ppaction://hlinkfile"/>
              </a:rPr>
              <a:t>常量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调用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作为方法的返回值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>
                <a:latin typeface="+mn-ea"/>
                <a:hlinkClick r:id="rId3" action="ppaction://hlinkfile"/>
              </a:rPr>
              <a:t>接口作为方法的返回值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1</a:t>
            </a:r>
            <a:r>
              <a:rPr lang="zh-CN" altLang="en-US" sz="2900" dirty="0" smtClean="0"/>
              <a:t>、</a:t>
            </a:r>
            <a:r>
              <a:rPr lang="zh-CN" altLang="en-US" sz="2900" dirty="0"/>
              <a:t>掌握</a:t>
            </a:r>
            <a:r>
              <a:rPr lang="en-US" altLang="zh-CN" sz="2900" dirty="0" smtClean="0"/>
              <a:t>Eclipse</a:t>
            </a:r>
            <a:r>
              <a:rPr lang="zh-CN" altLang="en-US" sz="2900" dirty="0" smtClean="0"/>
              <a:t>应用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smtClean="0"/>
              <a:t>2</a:t>
            </a:r>
            <a:r>
              <a:rPr lang="zh-CN" altLang="en-US" sz="2900" dirty="0"/>
              <a:t> </a:t>
            </a:r>
            <a:r>
              <a:rPr lang="zh-CN" altLang="en-US" sz="2900" dirty="0" smtClean="0"/>
              <a:t>、掌握何时</a:t>
            </a:r>
            <a:r>
              <a:rPr lang="zh-CN" altLang="en-US" sz="2900" dirty="0"/>
              <a:t>定义变量为成员</a:t>
            </a:r>
            <a:r>
              <a:rPr lang="zh-CN" altLang="en-US" sz="2900" dirty="0" smtClean="0"/>
              <a:t>变量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smtClean="0"/>
              <a:t>3</a:t>
            </a:r>
            <a:r>
              <a:rPr lang="zh-CN" altLang="en-US" sz="2900" dirty="0" smtClean="0"/>
              <a:t>、掌握类</a:t>
            </a:r>
            <a:r>
              <a:rPr lang="zh-CN" altLang="en-US" sz="2900" dirty="0"/>
              <a:t>、抽象类、接口作为方法参数</a:t>
            </a:r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smtClean="0"/>
              <a:t>4</a:t>
            </a:r>
            <a:r>
              <a:rPr lang="zh-CN" altLang="en-US" sz="2900" dirty="0" smtClean="0"/>
              <a:t>、掌握类</a:t>
            </a:r>
            <a:r>
              <a:rPr lang="zh-CN" altLang="en-US" sz="2900" dirty="0"/>
              <a:t>、抽象类、接口作为方法返回值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3.9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抽象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类作为方法返回值的案例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抽象类作为方法返回值的案例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四、</a:t>
            </a:r>
            <a:r>
              <a:rPr lang="zh-CN" altLang="en-US" sz="3200" b="1" i="1" dirty="0">
                <a:latin typeface="+mj-ea"/>
              </a:rPr>
              <a:t>星级酒店案例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星级酒店案例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、酒店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案例分析</a:t>
            </a:r>
            <a:r>
              <a:rPr lang="en-US" altLang="zh-CN" sz="3200" dirty="0">
                <a:latin typeface="+mn-ea"/>
              </a:rPr>
              <a:t/>
            </a:r>
            <a:br>
              <a:rPr lang="en-US" altLang="zh-CN" sz="32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>
                <a:latin typeface="+mn-ea"/>
                <a:hlinkClick r:id="rId3" action="ppaction://hlinkfile"/>
              </a:rPr>
              <a:t>酒店案例分析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、酒店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案例功能实现</a:t>
            </a:r>
            <a:r>
              <a:rPr lang="en-US" altLang="zh-CN" sz="3200" dirty="0">
                <a:latin typeface="+mn-ea"/>
              </a:rPr>
              <a:t/>
            </a:r>
            <a:br>
              <a:rPr lang="en-US" altLang="zh-CN" sz="32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18.</a:t>
            </a:r>
            <a:r>
              <a:rPr lang="zh-CN" altLang="en-US" sz="1900" dirty="0">
                <a:latin typeface="+mn-ea"/>
                <a:hlinkClick r:id="rId3" action="ppaction://hlinkfile"/>
              </a:rPr>
              <a:t>酒店案例功能实现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en-US" altLang="zh-CN" sz="3200" dirty="0"/>
              <a:t>Eclipse</a:t>
            </a:r>
            <a:r>
              <a:rPr lang="zh-CN" altLang="en-US" sz="3200" dirty="0"/>
              <a:t>应用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理解变量概述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zh-CN" altLang="zh-CN" sz="2800" dirty="0"/>
              <a:t>常用快捷操作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zh-CN" altLang="zh-CN" sz="2800" dirty="0"/>
              <a:t>项目的</a:t>
            </a:r>
            <a:r>
              <a:rPr lang="en-US" altLang="zh-CN" sz="2800" dirty="0"/>
              <a:t>jar</a:t>
            </a:r>
            <a:r>
              <a:rPr lang="zh-CN" altLang="zh-CN" sz="2800" dirty="0"/>
              <a:t>包导入与</a:t>
            </a:r>
            <a:r>
              <a:rPr lang="zh-CN" altLang="zh-CN" sz="2800" dirty="0" smtClean="0"/>
              <a:t>导出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eclipse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快捷键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</a:t>
            </a:r>
            <a:r>
              <a:rPr lang="en-US" altLang="zh-CN" sz="1900" dirty="0">
                <a:latin typeface="+mn-ea"/>
                <a:hlinkClick r:id="rId3" action="ppaction://hlinkfile"/>
              </a:rPr>
              <a:t>. eclipse</a:t>
            </a:r>
            <a:r>
              <a:rPr lang="zh-CN" altLang="en-US" sz="1900" dirty="0">
                <a:latin typeface="+mn-ea"/>
                <a:hlinkClick r:id="rId3" action="ppaction://hlinkfile"/>
              </a:rPr>
              <a:t>快捷键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中的文档注释和制作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2.</a:t>
            </a:r>
            <a:r>
              <a:rPr lang="zh-CN" altLang="en-US" sz="1900" dirty="0">
                <a:latin typeface="+mn-ea"/>
                <a:hlinkClick r:id="rId3" action="ppaction://hlinkfile"/>
              </a:rPr>
              <a:t> </a:t>
            </a:r>
            <a:r>
              <a:rPr lang="en-US" altLang="zh-CN" sz="1900" dirty="0">
                <a:latin typeface="+mn-ea"/>
                <a:hlinkClick r:id="rId3" action="ppaction://hlinkfile"/>
              </a:rPr>
              <a:t>java</a:t>
            </a:r>
            <a:r>
              <a:rPr lang="zh-CN" altLang="en-US" sz="1900" dirty="0">
                <a:latin typeface="+mn-ea"/>
                <a:hlinkClick r:id="rId3" action="ppaction://hlinkfile"/>
              </a:rPr>
              <a:t>中的文档注释和制作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eclipse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生成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 dirty="0">
                <a:latin typeface="+mn-ea"/>
                <a:hlinkClick r:id="rId3" action="ppaction://hlinkfile"/>
              </a:rPr>
              <a:t> </a:t>
            </a:r>
            <a:r>
              <a:rPr lang="en-US" altLang="zh-CN" sz="1900" dirty="0">
                <a:latin typeface="+mn-ea"/>
                <a:hlinkClick r:id="rId3" action="ppaction://hlinkfile"/>
              </a:rPr>
              <a:t>eclipse</a:t>
            </a:r>
            <a:r>
              <a:rPr lang="zh-CN" altLang="en-US" sz="1900" dirty="0">
                <a:latin typeface="+mn-ea"/>
                <a:hlinkClick r:id="rId3" action="ppaction://hlinkfile"/>
              </a:rPr>
              <a:t>生成</a:t>
            </a:r>
            <a:r>
              <a:rPr lang="en-US" altLang="zh-CN" sz="1900" dirty="0">
                <a:latin typeface="+mn-ea"/>
                <a:hlinkClick r:id="rId3" action="ppaction://hlinkfile"/>
              </a:rPr>
              <a:t>jar</a:t>
            </a:r>
            <a:r>
              <a:rPr lang="zh-CN" altLang="en-US" sz="1900" dirty="0">
                <a:latin typeface="+mn-ea"/>
                <a:hlinkClick r:id="rId3" action="ppaction://hlinkfile"/>
              </a:rPr>
              <a:t>包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JAVA_HOME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配置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4</a:t>
            </a:r>
            <a:r>
              <a:rPr lang="en-US" altLang="zh-CN" sz="1900" dirty="0">
                <a:latin typeface="+mn-ea"/>
                <a:hlinkClick r:id="rId3" action="ppaction://hlinkfile"/>
              </a:rPr>
              <a:t>. JAVA_HOME</a:t>
            </a:r>
            <a:r>
              <a:rPr lang="zh-CN" altLang="en-US" sz="1900" dirty="0">
                <a:latin typeface="+mn-ea"/>
                <a:hlinkClick r:id="rId3" action="ppaction://hlinkfile"/>
              </a:rPr>
              <a:t>配置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导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入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 dirty="0">
                <a:latin typeface="+mn-ea"/>
                <a:hlinkClick r:id="rId3" action="ppaction://hlinkfile"/>
              </a:rPr>
              <a:t>导入</a:t>
            </a:r>
            <a:r>
              <a:rPr lang="en-US" altLang="zh-CN" sz="1900" dirty="0">
                <a:latin typeface="+mn-ea"/>
                <a:hlinkClick r:id="rId3" action="ppaction://hlinkfile"/>
              </a:rPr>
              <a:t>jar</a:t>
            </a:r>
            <a:r>
              <a:rPr lang="zh-CN" altLang="en-US" sz="1900" dirty="0">
                <a:latin typeface="+mn-ea"/>
                <a:hlinkClick r:id="rId3" action="ppaction://hlinkfile"/>
              </a:rPr>
              <a:t>包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2.0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中的修饰符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 dirty="0">
                <a:latin typeface="+mn-ea"/>
                <a:hlinkClick r:id="rId3" action="ppaction://hlinkfile"/>
              </a:rPr>
              <a:t>类中的修饰符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</TotalTime>
  <Words>668</Words>
  <Application>Microsoft Office PowerPoint</Application>
  <PresentationFormat>全屏显示(4:3)</PresentationFormat>
  <Paragraphs>177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一、Eclipse应用</vt:lpstr>
      <vt:lpstr>1.1、eclipse快捷键</vt:lpstr>
      <vt:lpstr>1.2、java中的文档注释和制作 </vt:lpstr>
      <vt:lpstr>1.3、eclipse生成jar包</vt:lpstr>
      <vt:lpstr>1.4、 JAVA_HOME配置 </vt:lpstr>
      <vt:lpstr>1.5、 导入jar包</vt:lpstr>
      <vt:lpstr>2.0、 类中的修饰符</vt:lpstr>
      <vt:lpstr>2.1、 局部变量和成员变量解析</vt:lpstr>
      <vt:lpstr> 三、自定义数据类型的使用</vt:lpstr>
      <vt:lpstr>3.1、 类作为方法的参数</vt:lpstr>
      <vt:lpstr>3.2、 类作为方法的返回值</vt:lpstr>
      <vt:lpstr>3.3、 抽象类作为方法的参数</vt:lpstr>
      <vt:lpstr>3.4、 抽象类作为方法的返回值</vt:lpstr>
      <vt:lpstr>3.5、 抽象类作为方法的返回值_1</vt:lpstr>
      <vt:lpstr>3.6、 接口作为方法的参数</vt:lpstr>
      <vt:lpstr>3.7、 接口作为方法的参数_常量调用</vt:lpstr>
      <vt:lpstr>3.8、 接口作为方法的返回值</vt:lpstr>
      <vt:lpstr>3.9、 抽象类作为方法返回值的案例</vt:lpstr>
      <vt:lpstr>四、星级酒店案例 </vt:lpstr>
      <vt:lpstr>4.1、酒店案例分析 </vt:lpstr>
      <vt:lpstr>4.2、酒店案例功能实现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nai</cp:lastModifiedBy>
  <cp:revision>851</cp:revision>
  <dcterms:created xsi:type="dcterms:W3CDTF">2015-06-29T07:19:05Z</dcterms:created>
  <dcterms:modified xsi:type="dcterms:W3CDTF">2016-08-10T13:01:14Z</dcterms:modified>
</cp:coreProperties>
</file>