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94" r:id="rId12"/>
    <p:sldId id="298" r:id="rId13"/>
    <p:sldId id="295" r:id="rId14"/>
    <p:sldId id="296" r:id="rId15"/>
    <p:sldId id="275" r:id="rId16"/>
    <p:sldId id="297" r:id="rId17"/>
    <p:sldId id="276" r:id="rId18"/>
    <p:sldId id="277" r:id="rId19"/>
    <p:sldId id="279" r:id="rId20"/>
    <p:sldId id="300" r:id="rId21"/>
    <p:sldId id="281" r:id="rId22"/>
    <p:sldId id="282" r:id="rId23"/>
    <p:sldId id="283" r:id="rId24"/>
    <p:sldId id="25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191" autoAdjust="0"/>
  </p:normalViewPr>
  <p:slideViewPr>
    <p:cSldViewPr>
      <p:cViewPr varScale="1">
        <p:scale>
          <a:sx n="40" d="100"/>
          <a:sy n="40" d="100"/>
        </p:scale>
        <p:origin x="725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BA058-85F2-47DF-AF17-31348102AB3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A8E5-D445-4E0C-A1BC-3DC3F2297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9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3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5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07(&#38598;&#21512;&#26694;&#26550;)LinkedList&#29305;&#26377;&#26041;&#27861;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08(&#38598;&#21512;&#26694;&#26550;)Vector&#31867;&#30340;&#29305;&#28857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09(&#38598;&#21512;&#26694;&#26550;)Set&#25509;&#21475;&#30340;&#29305;&#28857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day19_10(&#38598;&#21512;&#26694;&#26550;)Set&#38598;&#21512;&#23384;&#20648;&#21644;&#36845;&#2019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11(&#38598;&#21512;&#26694;&#26550;)&#21704;&#24076;&#34920;&#30340;&#25968;&#25454;&#32467;&#26500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12(&#38598;&#21512;&#26694;&#26550;)&#23383;&#31526;&#20018;&#23545;&#35937;&#30340;&#21704;&#24076;&#20540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13(&#38598;&#21512;&#26694;&#26550;)&#21704;&#24076;&#34920;&#30340;&#23384;&#20648;&#36807;&#31243;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14(&#38598;&#21512;&#26694;&#26550;)&#21704;&#24076;&#34920;&#30340;&#23384;&#20648;&#33258;&#23450;&#20041;&#23545;&#35937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15(&#38598;&#21512;&#26694;&#26550;)&#33258;&#23450;&#20041;&#23545;&#35937;&#37325;&#20889;hashCode&#21644;equals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16(&#38598;&#21512;&#26694;&#26550;)LinkedHashSet&#38598;&#21512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17(&#38598;&#21512;&#26694;&#26550;)ArrayList,HashSet&#21028;&#26029;&#23545;&#35937;&#26159;&#21542;&#37325;&#22797;&#30340;&#21407;&#22240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18(&#38598;&#21512;&#26694;&#26550;)hashCode&#21644;equals&#26041;&#27861;&#30340;&#38754;&#35797;&#39064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01(&#38598;&#21512;&#26694;&#26550;)List&#25509;&#21475;&#30340;&#29305;&#28857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02(&#38598;&#21512;&#26694;&#26550;)List&#25509;&#21475;&#30340;&#29305;&#26377;&#26041;&#27861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03(&#38598;&#21512;&#26694;&#26550;)&#36845;&#20195;&#22120;&#30340;&#24182;&#21457;&#20462;&#25913;&#24322;&#24120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04(&#38598;&#21512;&#26694;&#26550;)&#25968;&#25454;&#30340;&#23384;&#20648;&#32467;&#26500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05(&#38598;&#21512;&#26694;&#26550;)ArrayList&#38598;&#21512;&#30340;&#33258;&#36523;&#29305;&#28857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06(&#38598;&#21512;&#26694;&#26550;)LinkedList&#38598;&#21512;&#30340;&#33258;&#36523;&#29305;&#28857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集合框架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LinkedList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特有方法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7.LinkedList</a:t>
            </a:r>
            <a:r>
              <a:rPr lang="zh-CN" altLang="en-US" sz="1900" dirty="0">
                <a:latin typeface="+mn-ea"/>
                <a:hlinkClick r:id="rId2" action="ppaction://hlinkfile"/>
              </a:rPr>
              <a:t>特有方法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Vector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类的特点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8.Vector</a:t>
            </a:r>
            <a:r>
              <a:rPr lang="zh-CN" altLang="en-US" sz="1900" dirty="0">
                <a:latin typeface="+mn-ea"/>
                <a:hlinkClick r:id="rId2" action="ppaction://hlinkfile"/>
              </a:rPr>
              <a:t>类的特点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二、</a:t>
            </a:r>
            <a:r>
              <a:rPr lang="en-US" altLang="zh-CN" sz="3200" b="1" i="1" dirty="0" smtClean="0">
                <a:latin typeface="+mj-ea"/>
              </a:rPr>
              <a:t>Set</a:t>
            </a:r>
            <a:r>
              <a:rPr lang="zh-CN" altLang="en-US" sz="3200" b="1" i="1" dirty="0" smtClean="0">
                <a:latin typeface="+mj-ea"/>
              </a:rPr>
              <a:t>接口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理解</a:t>
            </a:r>
            <a:r>
              <a:rPr lang="en-US" altLang="zh-CN" sz="2800" dirty="0" smtClean="0"/>
              <a:t>Set</a:t>
            </a:r>
            <a:r>
              <a:rPr lang="zh-CN" altLang="en-US" sz="2800" dirty="0"/>
              <a:t>接口的特点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掌握</a:t>
            </a:r>
            <a:r>
              <a:rPr lang="en-US" altLang="zh-CN" sz="2800" dirty="0" smtClean="0"/>
              <a:t>Set</a:t>
            </a:r>
            <a:r>
              <a:rPr lang="zh-CN" altLang="en-US" sz="2800" dirty="0"/>
              <a:t>集合存储和迭代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理解哈希</a:t>
            </a:r>
            <a:r>
              <a:rPr lang="zh-CN" altLang="en-US" sz="2800" dirty="0"/>
              <a:t>表的数据解构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了解字符串</a:t>
            </a:r>
            <a:r>
              <a:rPr lang="zh-CN" altLang="en-US" sz="2800" dirty="0"/>
              <a:t>对象的哈希值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理解哈希</a:t>
            </a:r>
            <a:r>
              <a:rPr lang="zh-CN" altLang="en-US" sz="2800" dirty="0"/>
              <a:t>表的存储过程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掌握哈希</a:t>
            </a:r>
            <a:r>
              <a:rPr lang="zh-CN" altLang="en-US" sz="2800" dirty="0"/>
              <a:t>表的存储自定义对象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掌握自定义</a:t>
            </a:r>
            <a:r>
              <a:rPr lang="zh-CN" altLang="en-US" sz="2800" dirty="0"/>
              <a:t>对象重写</a:t>
            </a:r>
            <a:r>
              <a:rPr lang="en-US" altLang="zh-CN" sz="2800" dirty="0" err="1"/>
              <a:t>hashCode</a:t>
            </a:r>
            <a:r>
              <a:rPr lang="zh-CN" altLang="en-US" sz="2800" dirty="0"/>
              <a:t>和</a:t>
            </a:r>
            <a:r>
              <a:rPr lang="en-US" altLang="zh-CN" sz="2800" dirty="0"/>
              <a:t>equals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</a:t>
            </a:r>
            <a:r>
              <a:rPr lang="en-US" altLang="zh-CN" sz="2800" dirty="0" err="1" smtClean="0"/>
              <a:t>LinkedHashSet</a:t>
            </a:r>
            <a:r>
              <a:rPr lang="zh-CN" altLang="en-US" sz="2800" dirty="0"/>
              <a:t>集合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接口的特点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9.Set</a:t>
            </a:r>
            <a:r>
              <a:rPr lang="zh-CN" altLang="en-US" sz="1900" dirty="0">
                <a:latin typeface="+mn-ea"/>
                <a:hlinkClick r:id="rId2" action="ppaction://hlinkfile"/>
              </a:rPr>
              <a:t>接口的特点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集合存储和迭代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10.Set</a:t>
            </a:r>
            <a:r>
              <a:rPr lang="zh-CN" altLang="en-US" sz="1900" dirty="0">
                <a:latin typeface="+mn-ea"/>
                <a:hlinkClick r:id="rId3" action="ppaction://hlinkfile"/>
              </a:rPr>
              <a:t>集合存储和迭代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、哈希表的数据结构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11.</a:t>
            </a:r>
            <a:r>
              <a:rPr lang="zh-CN" altLang="en-US" sz="1900" dirty="0">
                <a:latin typeface="+mn-ea"/>
                <a:hlinkClick r:id="rId2" action="ppaction://hlinkfile"/>
              </a:rPr>
              <a:t>哈希表的数据结构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、字符串对象的哈希值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12.</a:t>
            </a:r>
            <a:r>
              <a:rPr lang="zh-CN" altLang="en-US" sz="1900" dirty="0">
                <a:latin typeface="+mn-ea"/>
                <a:hlinkClick r:id="rId2" action="ppaction://hlinkfile"/>
              </a:rPr>
              <a:t>字符串对象的哈希值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、哈希表的存储过程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13.</a:t>
            </a:r>
            <a:r>
              <a:rPr lang="zh-CN" altLang="en-US" sz="1900" dirty="0">
                <a:latin typeface="+mn-ea"/>
                <a:hlinkClick r:id="rId2" action="ppaction://hlinkfile"/>
              </a:rPr>
              <a:t>哈希表的存储过程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、哈希表的存储自定义对象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14.</a:t>
            </a:r>
            <a:r>
              <a:rPr lang="zh-CN" altLang="en-US" sz="1900" dirty="0">
                <a:latin typeface="+mn-ea"/>
                <a:hlinkClick r:id="rId2" action="ppaction://hlinkfile"/>
              </a:rPr>
              <a:t>哈希表的存储自定义对象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、自定义对象重写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hashCode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和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equals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15.</a:t>
            </a:r>
            <a:r>
              <a:rPr lang="zh-CN" altLang="en-US" sz="1900" dirty="0">
                <a:latin typeface="+mn-ea"/>
                <a:hlinkClick r:id="rId2" action="ppaction://hlinkfile"/>
              </a:rPr>
              <a:t>自定义对象重写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hashCode</a:t>
            </a:r>
            <a:r>
              <a:rPr lang="zh-CN" altLang="en-US" sz="1900" dirty="0">
                <a:latin typeface="+mn-ea"/>
                <a:hlinkClick r:id="rId2" action="ppaction://hlinkfile"/>
              </a:rPr>
              <a:t>和</a:t>
            </a:r>
            <a:r>
              <a:rPr lang="en-US" altLang="zh-CN" sz="1900" dirty="0">
                <a:latin typeface="+mn-ea"/>
                <a:hlinkClick r:id="rId2" action="ppaction://hlinkfile"/>
              </a:rPr>
              <a:t>equals.avi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1206" y="479500"/>
            <a:ext cx="76962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3480" y="199449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List</a:t>
            </a:r>
            <a:r>
              <a:rPr lang="zh-CN" altLang="en-US" sz="2900" dirty="0" smtClean="0"/>
              <a:t>接口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 smtClean="0"/>
              <a:t>Set</a:t>
            </a:r>
            <a:r>
              <a:rPr lang="zh-CN" altLang="en-US" sz="2900" dirty="0" smtClean="0"/>
              <a:t>接口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判断集合唯一性原理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65930" y="162880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LinkedHashSet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16.LinkedHashSet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集合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71600" y="692696"/>
            <a:ext cx="7624192" cy="15841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i="1" dirty="0" smtClean="0">
                <a:ea typeface="新宋体" panose="02010609030101010101" pitchFamily="49" charset="-122"/>
              </a:rPr>
              <a:t>三、</a:t>
            </a:r>
            <a:r>
              <a:rPr lang="zh-CN" altLang="en-US" sz="3600" b="1" i="1" dirty="0">
                <a:ea typeface="新宋体" panose="02010609030101010101" pitchFamily="49" charset="-122"/>
              </a:rPr>
              <a:t>判断集合唯一性原理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840142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900" dirty="0" err="1">
                <a:latin typeface="+mn-ea"/>
              </a:rPr>
              <a:t>ArrayList,HashSet</a:t>
            </a:r>
            <a:r>
              <a:rPr lang="zh-CN" altLang="en-US" sz="2900" dirty="0">
                <a:latin typeface="+mn-ea"/>
              </a:rPr>
              <a:t>判断对象是否重复的原因</a:t>
            </a:r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 err="1">
                <a:latin typeface="+mn-ea"/>
              </a:rPr>
              <a:t>hashCode</a:t>
            </a:r>
            <a:r>
              <a:rPr lang="zh-CN" altLang="en-US" sz="2900" dirty="0">
                <a:latin typeface="+mn-ea"/>
              </a:rPr>
              <a:t>和</a:t>
            </a:r>
            <a:r>
              <a:rPr lang="en-US" altLang="zh-CN" sz="2900" dirty="0">
                <a:latin typeface="+mn-ea"/>
              </a:rPr>
              <a:t>equals</a:t>
            </a:r>
            <a:r>
              <a:rPr lang="zh-CN" altLang="en-US" sz="2900" dirty="0">
                <a:latin typeface="+mn-ea"/>
              </a:rPr>
              <a:t>方法的面试题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31577" y="692696"/>
            <a:ext cx="8712894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ArrayList,HashSet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判断对象是否重复的原因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17.ArrayList,HashSet</a:t>
            </a:r>
            <a:r>
              <a:rPr lang="zh-CN" altLang="en-US" sz="1900" dirty="0">
                <a:latin typeface="+mn-ea"/>
                <a:hlinkClick r:id="rId2" action="ppaction://hlinkfile"/>
              </a:rPr>
              <a:t>判断对象是否重复的原因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、泛型的方法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18.hashCode</a:t>
            </a:r>
            <a:r>
              <a:rPr lang="zh-CN" altLang="en-US" sz="1900" dirty="0">
                <a:latin typeface="+mn-ea"/>
                <a:hlinkClick r:id="rId2" action="ppaction://hlinkfile"/>
              </a:rPr>
              <a:t>和</a:t>
            </a:r>
            <a:r>
              <a:rPr lang="en-US" altLang="zh-CN" sz="1900" dirty="0">
                <a:latin typeface="+mn-ea"/>
                <a:hlinkClick r:id="rId2" action="ppaction://hlinkfile"/>
              </a:rPr>
              <a:t>equals</a:t>
            </a:r>
            <a:r>
              <a:rPr lang="zh-CN" altLang="en-US" sz="1900" dirty="0">
                <a:latin typeface="+mn-ea"/>
                <a:hlinkClick r:id="rId2" action="ppaction://hlinkfile"/>
              </a:rPr>
              <a:t>方法的面试题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</a:t>
            </a:r>
            <a:r>
              <a:rPr lang="en-US" altLang="zh-CN" sz="3200" b="1" i="1" dirty="0" smtClean="0">
                <a:latin typeface="+mj-ea"/>
              </a:rPr>
              <a:t>List</a:t>
            </a:r>
            <a:r>
              <a:rPr lang="zh-CN" altLang="en-US" sz="3200" b="1" i="1" dirty="0" smtClean="0">
                <a:latin typeface="+mj-ea"/>
              </a:rPr>
              <a:t>接口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理解</a:t>
            </a:r>
            <a:r>
              <a:rPr lang="en-US" altLang="zh-CN" sz="2800" dirty="0" smtClean="0"/>
              <a:t>List</a:t>
            </a:r>
            <a:r>
              <a:rPr lang="zh-CN" altLang="en-US" sz="2800" dirty="0"/>
              <a:t>接口的特点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</a:t>
            </a:r>
            <a:r>
              <a:rPr lang="en-US" altLang="zh-CN" sz="2800" dirty="0" smtClean="0"/>
              <a:t>List</a:t>
            </a:r>
            <a:r>
              <a:rPr lang="zh-CN" altLang="en-US" sz="2800" dirty="0"/>
              <a:t>接口的特有方法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掌握迭代</a:t>
            </a:r>
            <a:r>
              <a:rPr lang="zh-CN" altLang="en-US" sz="2800" dirty="0"/>
              <a:t>器的并发修改异常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理解</a:t>
            </a:r>
            <a:r>
              <a:rPr lang="zh-CN" altLang="en-US" sz="2800" dirty="0" smtClean="0"/>
              <a:t>数据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存储</a:t>
            </a:r>
            <a:r>
              <a:rPr lang="zh-CN" altLang="en-US" sz="2800" dirty="0"/>
              <a:t>结构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err="1" smtClean="0"/>
              <a:t>ArrayList</a:t>
            </a:r>
            <a:r>
              <a:rPr lang="zh-CN" altLang="en-US" sz="2800" dirty="0"/>
              <a:t>集合的自身特点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err="1" smtClean="0"/>
              <a:t>LinkedList</a:t>
            </a:r>
            <a:r>
              <a:rPr lang="zh-CN" altLang="en-US" sz="2800" dirty="0"/>
              <a:t>集合的自身特点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</a:t>
            </a:r>
            <a:r>
              <a:rPr lang="en-US" altLang="zh-CN" sz="2800" dirty="0" err="1" smtClean="0"/>
              <a:t>LinkedList</a:t>
            </a:r>
            <a:r>
              <a:rPr lang="zh-CN" altLang="en-US" sz="2800" dirty="0"/>
              <a:t>特有方法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</a:t>
            </a:r>
            <a:r>
              <a:rPr lang="en-US" altLang="zh-CN" sz="2800" dirty="0" smtClean="0"/>
              <a:t>Vector</a:t>
            </a:r>
            <a:r>
              <a:rPr lang="zh-CN" altLang="en-US" sz="2800" dirty="0"/>
              <a:t>类的特点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323565" y="564457"/>
            <a:ext cx="8496870" cy="119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endParaRPr lang="en-US" altLang="zh-CN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List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接口的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特点</a:t>
            </a:r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3900" y="197871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1.List</a:t>
            </a:r>
            <a:r>
              <a:rPr lang="zh-CN" altLang="en-US" sz="1900" dirty="0">
                <a:latin typeface="+mn-ea"/>
                <a:hlinkClick r:id="rId2" action="ppaction://hlinkfile"/>
              </a:rPr>
              <a:t>接口的特点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/>
              <a:t>无</a:t>
            </a:r>
            <a:endParaRPr lang="en-US" altLang="zh-CN" sz="1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67842" y="175706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List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接口的特有方法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</a:t>
            </a:r>
            <a:r>
              <a:rPr lang="en-US" altLang="zh-CN" sz="1900" dirty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List</a:t>
            </a:r>
            <a:r>
              <a:rPr lang="zh-CN" altLang="en-US" sz="1900" dirty="0">
                <a:latin typeface="+mn-ea"/>
                <a:hlinkClick r:id="rId2" action="ppaction://hlinkfile"/>
              </a:rPr>
              <a:t>接口的特有方法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800" dirty="0"/>
              <a:t>无</a:t>
            </a:r>
            <a:endParaRPr lang="en-US" altLang="zh-CN" sz="18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476672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、迭代器的并发修改异常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3.</a:t>
            </a:r>
            <a:r>
              <a:rPr lang="zh-CN" altLang="en-US" sz="1900" dirty="0">
                <a:latin typeface="+mn-ea"/>
                <a:hlinkClick r:id="rId2" action="ppaction://hlinkfile"/>
              </a:rPr>
              <a:t>迭代器的并发修改异常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、数据的存储结构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4.</a:t>
            </a:r>
            <a:r>
              <a:rPr lang="zh-CN" altLang="en-US" sz="1900" dirty="0">
                <a:latin typeface="+mn-ea"/>
                <a:hlinkClick r:id="rId2" action="ppaction://hlinkfile"/>
              </a:rPr>
              <a:t>数据的存储结构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ArrayList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集合的自身特点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5.ArrayList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集合的自身特点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LinkedList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集合的自身特点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6</a:t>
            </a:r>
            <a:r>
              <a:rPr lang="en-US" altLang="zh-CN" sz="1900" dirty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LinkedList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集合的自身特点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</a:t>
            </a:r>
            <a:r>
              <a:rPr lang="zh-CN" altLang="en-US" sz="1900" dirty="0"/>
              <a:t>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675</Words>
  <Application>Microsoft Office PowerPoint</Application>
  <PresentationFormat>全屏显示(4:3)</PresentationFormat>
  <Paragraphs>193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Archer</cp:lastModifiedBy>
  <cp:revision>369</cp:revision>
  <dcterms:created xsi:type="dcterms:W3CDTF">2015-06-29T07:19:00Z</dcterms:created>
  <dcterms:modified xsi:type="dcterms:W3CDTF">2016-08-15T08:45:23Z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