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308" r:id="rId10"/>
    <p:sldId id="301" r:id="rId11"/>
    <p:sldId id="273" r:id="rId12"/>
    <p:sldId id="274" r:id="rId13"/>
    <p:sldId id="294" r:id="rId14"/>
    <p:sldId id="302" r:id="rId15"/>
    <p:sldId id="303" r:id="rId16"/>
    <p:sldId id="298" r:id="rId17"/>
    <p:sldId id="304" r:id="rId18"/>
    <p:sldId id="305" r:id="rId19"/>
    <p:sldId id="295" r:id="rId20"/>
    <p:sldId id="296" r:id="rId21"/>
    <p:sldId id="275" r:id="rId22"/>
    <p:sldId id="297" r:id="rId23"/>
    <p:sldId id="309" r:id="rId24"/>
    <p:sldId id="306" r:id="rId25"/>
    <p:sldId id="276" r:id="rId26"/>
    <p:sldId id="277" r:id="rId27"/>
    <p:sldId id="279" r:id="rId28"/>
    <p:sldId id="300" r:id="rId29"/>
    <p:sldId id="307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191" autoAdjust="0"/>
  </p:normalViewPr>
  <p:slideViewPr>
    <p:cSldViewPr>
      <p:cViewPr varScale="1">
        <p:scale>
          <a:sx n="61" d="100"/>
          <a:sy n="61" d="100"/>
        </p:scale>
        <p:origin x="12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BA058-85F2-47DF-AF17-31348102AB3F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A8E5-D445-4E0C-A1BC-3DC3F2297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9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3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4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4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5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07(&#22810;&#32447;&#31243;)Thread&#31867;&#20171;&#32461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08(&#22810;&#32447;&#31243;)&#23454;&#29616;&#32447;&#31243;&#31243;&#24207;&#32487;&#25215;Thread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09(&#22810;&#32447;&#31243;)&#32447;&#31243;&#25191;&#34892;&#30340;&#38543;&#26426;&#24615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0(&#22810;&#32447;&#31243;)&#20026;&#20160;&#20040;&#35201;&#32487;&#25215;Thread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1(&#22810;&#32447;&#31243;)&#32447;&#31243;&#36816;&#34892;&#30340;&#20869;&#23384;&#22270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2(&#22810;&#32447;&#31243;)&#33719;&#21462;&#32447;&#31243;&#21517;&#23383;Thread&#31867;&#26041;&#27861;getName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3(&#22810;&#32447;&#31243;)&#33719;&#21462;&#32447;&#31243;&#21517;&#23383;Thread&#31867;&#26041;&#27861;currentThread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4(&#22810;&#32447;&#31243;)&#32447;&#31243;&#21517;&#23383;&#35774;&#32622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day26_15(&#22810;&#32447;&#31243;)Thread&#31867;&#26041;&#27861;sleep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6(&#22810;&#32447;&#31243;)&#23454;&#29616;&#32447;&#31243;&#30340;&#21478;&#19968;&#31181;&#26041;&#24335;&#23454;&#29616;Runnable&#25509;&#21475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7(&#22810;&#32447;&#31243;)&#23454;&#29616;&#25509;&#21475;&#26041;&#24335;&#30340;&#22909;&#22788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8(&#22810;&#32447;&#31243;)&#21311;&#21517;&#20869;&#37096;&#31867;&#23454;&#29616;&#32447;&#31243;&#31243;&#24207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9(&#22810;&#32447;&#31243;)&#32447;&#31243;&#30340;&#29366;&#24577;&#22270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20(&#22810;&#32447;&#31243;)&#32447;&#31243;&#27744;&#30340;&#21407;&#29702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21(&#22810;&#32447;&#31243;)JDK5&#23454;&#29616;&#32447;&#31243;&#27744;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22(&#22810;&#32447;&#31243;)&#23454;&#29616;&#32447;&#31243;&#30340;Callable&#25509;&#21475;&#26041;&#24335;.av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23(&#22810;&#32447;&#31243;)&#32447;&#31243;&#23454;&#29616;&#24322;&#27493;&#35745;&#31639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01(&#22810;&#32447;&#31243;)&#36827;&#31243;&#27010;&#24565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02(&#22810;&#32447;&#31243;)&#32447;&#31243;&#30340;&#27010;&#24565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03(&#22810;&#32447;&#31243;)&#28145;&#20837;&#32447;&#31243;&#30340;&#27010;&#24565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04(&#22810;&#32447;&#31243;)&#36805;&#38647;&#30340;&#22810;&#32447;&#31243;&#19979;&#36733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day26_05(&#22810;&#32447;&#31243;)&#32447;&#31243;&#30340;&#36816;&#34892;&#27169;&#2433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day26_06(&#22810;&#32447;&#31243;)main&#30340;&#20027;&#32447;&#3124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二</a:t>
            </a:r>
            <a:r>
              <a:rPr lang="zh-CN" altLang="en-US" sz="3200" b="1" i="1" dirty="0">
                <a:latin typeface="+mj-ea"/>
              </a:rPr>
              <a:t>、线程的第一种实现方式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smtClean="0"/>
              <a:t>Thread</a:t>
            </a:r>
            <a:r>
              <a:rPr lang="zh-CN" altLang="en-US" sz="2800" dirty="0"/>
              <a:t>类介绍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掌握实现</a:t>
            </a:r>
            <a:r>
              <a:rPr lang="zh-CN" altLang="en-US" sz="2800" dirty="0"/>
              <a:t>线程程序继承</a:t>
            </a:r>
            <a:r>
              <a:rPr lang="en-US" altLang="zh-CN" sz="2800" dirty="0"/>
              <a:t>Thread</a:t>
            </a:r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掌握线程</a:t>
            </a:r>
            <a:r>
              <a:rPr lang="zh-CN" altLang="en-US" sz="2800" dirty="0"/>
              <a:t>执行的随机性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掌握为什么</a:t>
            </a:r>
            <a:r>
              <a:rPr lang="zh-CN" altLang="en-US" sz="2800" dirty="0"/>
              <a:t>要继承</a:t>
            </a:r>
            <a:r>
              <a:rPr lang="en-US" altLang="zh-CN" sz="2800" dirty="0"/>
              <a:t>Thread</a:t>
            </a:r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理解线程</a:t>
            </a:r>
            <a:r>
              <a:rPr lang="zh-CN" altLang="en-US" sz="2800" dirty="0"/>
              <a:t>运行的内存图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Thread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7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.Thread</a:t>
            </a:r>
            <a:r>
              <a:rPr lang="zh-CN" altLang="en-US" sz="1900" dirty="0">
                <a:latin typeface="+mn-ea"/>
                <a:hlinkClick r:id="rId2" action="ppaction://hlinkfile"/>
              </a:rPr>
              <a:t>类介绍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</a:t>
            </a:r>
            <a:r>
              <a:rPr lang="zh-CN" altLang="en-US" sz="1900" dirty="0"/>
              <a:t>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、实现线程程序继承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Thread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8.</a:t>
            </a:r>
            <a:r>
              <a:rPr lang="zh-CN" altLang="en-US" sz="1900" dirty="0">
                <a:latin typeface="+mn-ea"/>
                <a:hlinkClick r:id="rId2" action="ppaction://hlinkfile"/>
              </a:rPr>
              <a:t>实现线程程序继承</a:t>
            </a:r>
            <a:r>
              <a:rPr lang="en-US" altLang="zh-CN" sz="1900" dirty="0">
                <a:latin typeface="+mn-ea"/>
                <a:hlinkClick r:id="rId2" action="ppaction://hlinkfile"/>
              </a:rPr>
              <a:t>Thread.avi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、线程执行的随机性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9.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线程执行的随机性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、为什么要继承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Thread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10.</a:t>
            </a:r>
            <a:r>
              <a:rPr lang="zh-CN" altLang="en-US" sz="1900" dirty="0">
                <a:latin typeface="+mn-ea"/>
                <a:hlinkClick r:id="rId2" action="ppaction://hlinkfile"/>
              </a:rPr>
              <a:t>为什么要继承</a:t>
            </a:r>
            <a:r>
              <a:rPr lang="en-US" altLang="zh-CN" sz="1900" dirty="0">
                <a:latin typeface="+mn-ea"/>
                <a:hlinkClick r:id="rId2" action="ppaction://hlinkfile"/>
              </a:rPr>
              <a:t>Thread.avi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、线程运行的内存图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11.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线程运行的内存图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6" y="263624"/>
            <a:ext cx="8301305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i="1" dirty="0" smtClean="0">
                <a:latin typeface="+mj-ea"/>
              </a:rPr>
              <a:t>三、</a:t>
            </a:r>
            <a:r>
              <a:rPr lang="en-US" altLang="zh-CN" sz="3200" b="1" i="1" dirty="0">
                <a:latin typeface="+mj-ea"/>
              </a:rPr>
              <a:t>Thread</a:t>
            </a:r>
            <a:r>
              <a:rPr lang="zh-CN" altLang="en-US" sz="3200" b="1" i="1" dirty="0">
                <a:latin typeface="+mj-ea"/>
              </a:rPr>
              <a:t>类中的方法及第二种实现方式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掌握获取</a:t>
            </a:r>
            <a:r>
              <a:rPr lang="zh-CN" altLang="en-US" sz="2800" dirty="0"/>
              <a:t>线程名字</a:t>
            </a:r>
            <a:r>
              <a:rPr lang="en-US" altLang="zh-CN" sz="2800" dirty="0"/>
              <a:t>Thread</a:t>
            </a:r>
            <a:r>
              <a:rPr lang="zh-CN" altLang="en-US" sz="2800" dirty="0"/>
              <a:t>类方法</a:t>
            </a:r>
            <a:r>
              <a:rPr lang="en-US" altLang="zh-CN" sz="2800" dirty="0" err="1"/>
              <a:t>getName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掌握获取</a:t>
            </a:r>
            <a:r>
              <a:rPr lang="zh-CN" altLang="en-US" sz="2800" dirty="0"/>
              <a:t>线程名字</a:t>
            </a:r>
            <a:r>
              <a:rPr lang="en-US" altLang="zh-CN" sz="2800" dirty="0"/>
              <a:t>Thread</a:t>
            </a:r>
            <a:r>
              <a:rPr lang="zh-CN" altLang="en-US" sz="2800" dirty="0"/>
              <a:t>类方法</a:t>
            </a:r>
            <a:r>
              <a:rPr lang="en-US" altLang="zh-CN" sz="2800" dirty="0" err="1"/>
              <a:t>currentThread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了解线程</a:t>
            </a:r>
            <a:r>
              <a:rPr lang="zh-CN" altLang="en-US" sz="2800" dirty="0"/>
              <a:t>名字设置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smtClean="0"/>
              <a:t>Thread</a:t>
            </a:r>
            <a:r>
              <a:rPr lang="zh-CN" altLang="en-US" sz="2800" dirty="0"/>
              <a:t>类方法</a:t>
            </a:r>
            <a:r>
              <a:rPr lang="en-US" altLang="zh-CN" sz="2800" dirty="0"/>
              <a:t>sleep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掌握实现</a:t>
            </a:r>
            <a:r>
              <a:rPr lang="zh-CN" altLang="en-US" sz="2800" dirty="0"/>
              <a:t>线程的另一种方式实现</a:t>
            </a:r>
            <a:r>
              <a:rPr lang="en-US" altLang="zh-CN" sz="2800" dirty="0"/>
              <a:t>Runnable</a:t>
            </a:r>
            <a:r>
              <a:rPr lang="zh-CN" altLang="en-US" sz="2800" dirty="0"/>
              <a:t>接口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理解实现</a:t>
            </a:r>
            <a:r>
              <a:rPr lang="zh-CN" altLang="en-US" sz="2800" dirty="0"/>
              <a:t>接口方式的好处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了解匿名</a:t>
            </a:r>
            <a:r>
              <a:rPr lang="zh-CN" altLang="en-US" sz="2800" dirty="0"/>
              <a:t>内部类实现线程程序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获取线程名字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Thread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类方法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getName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12.</a:t>
            </a:r>
            <a:r>
              <a:rPr lang="zh-CN" altLang="en-US" sz="1900" dirty="0">
                <a:latin typeface="+mn-ea"/>
                <a:hlinkClick r:id="rId2" action="ppaction://hlinkfile"/>
              </a:rPr>
              <a:t>获取线程名字</a:t>
            </a:r>
            <a:r>
              <a:rPr lang="en-US" altLang="zh-CN" sz="1900" dirty="0">
                <a:latin typeface="+mn-ea"/>
                <a:hlinkClick r:id="rId2" action="ppaction://hlinkfile"/>
              </a:rPr>
              <a:t>Thread</a:t>
            </a:r>
            <a:r>
              <a:rPr lang="zh-CN" altLang="en-US" sz="1900" dirty="0">
                <a:latin typeface="+mn-ea"/>
                <a:hlinkClick r:id="rId2" action="ppaction://hlinkfile"/>
              </a:rPr>
              <a:t>类方法</a:t>
            </a:r>
            <a:r>
              <a:rPr lang="en-US" altLang="zh-CN" sz="1900" dirty="0">
                <a:latin typeface="+mn-ea"/>
                <a:hlinkClick r:id="rId2" action="ppaction://hlinkfile"/>
              </a:rPr>
              <a:t>getName.avi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838835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获取线程名字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Thread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类方法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currentThread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13.</a:t>
            </a:r>
            <a:r>
              <a:rPr lang="zh-CN" altLang="en-US" sz="1900" dirty="0">
                <a:latin typeface="+mn-ea"/>
                <a:hlinkClick r:id="rId2" action="ppaction://hlinkfile"/>
              </a:rPr>
              <a:t>获取线程名字</a:t>
            </a:r>
            <a:r>
              <a:rPr lang="en-US" altLang="zh-CN" sz="1900" dirty="0">
                <a:latin typeface="+mn-ea"/>
                <a:hlinkClick r:id="rId2" action="ppaction://hlinkfile"/>
              </a:rPr>
              <a:t>Thread</a:t>
            </a:r>
            <a:r>
              <a:rPr lang="zh-CN" altLang="en-US" sz="1900" dirty="0">
                <a:latin typeface="+mn-ea"/>
                <a:hlinkClick r:id="rId2" action="ppaction://hlinkfile"/>
              </a:rPr>
              <a:t>类方法</a:t>
            </a:r>
            <a:r>
              <a:rPr lang="en-US" altLang="zh-CN" sz="1900" dirty="0">
                <a:latin typeface="+mn-ea"/>
                <a:hlinkClick r:id="rId2" action="ppaction://hlinkfile"/>
              </a:rPr>
              <a:t>currentThread.avi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线程名字设置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14.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线程名字设置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1206" y="479500"/>
            <a:ext cx="76962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3480" y="199449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线程与进程的概念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线程的第一种实现方式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Thread</a:t>
            </a:r>
            <a:r>
              <a:rPr lang="zh-CN" altLang="en-US" sz="2900" dirty="0"/>
              <a:t>类中的方法及第二种实现</a:t>
            </a:r>
            <a:r>
              <a:rPr lang="zh-CN" altLang="en-US" sz="2900" dirty="0" smtClean="0"/>
              <a:t>方式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线程池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65930" y="162880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Thread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类方法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sleep</a:t>
            </a:r>
            <a:endParaRPr lang="zh-CN" alt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.Thread</a:t>
            </a:r>
            <a:r>
              <a:rPr lang="zh-CN" altLang="en-US" sz="1900" dirty="0">
                <a:latin typeface="+mn-ea"/>
                <a:hlinkClick r:id="rId3" action="ppaction://hlinkfile"/>
              </a:rPr>
              <a:t>类方法</a:t>
            </a:r>
            <a:r>
              <a:rPr lang="en-US" altLang="zh-CN" sz="1900" dirty="0">
                <a:latin typeface="+mn-ea"/>
                <a:hlinkClick r:id="rId3" action="ppaction://hlinkfile"/>
              </a:rPr>
              <a:t>sleep.avi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6104" y="482600"/>
            <a:ext cx="8466415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实现线程的另一种方式实现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Runnable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16.</a:t>
            </a:r>
            <a:r>
              <a:rPr lang="zh-CN" altLang="en-US" sz="1900" dirty="0">
                <a:latin typeface="+mn-ea"/>
                <a:hlinkClick r:id="rId2" action="ppaction://hlinkfile"/>
              </a:rPr>
              <a:t>实现线程的另一种方式实现</a:t>
            </a:r>
            <a:r>
              <a:rPr lang="en-US" altLang="zh-CN" sz="1900" dirty="0">
                <a:latin typeface="+mn-ea"/>
                <a:hlinkClick r:id="rId2" action="ppaction://hlinkfile"/>
              </a:rPr>
              <a:t>Runnable</a:t>
            </a:r>
            <a:r>
              <a:rPr lang="zh-CN" altLang="en-US" sz="1900" dirty="0">
                <a:latin typeface="+mn-ea"/>
                <a:hlinkClick r:id="rId2" action="ppaction://hlinkfile"/>
              </a:rPr>
              <a:t>接口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实现接口方式的好处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17.</a:t>
            </a:r>
            <a:r>
              <a:rPr lang="zh-CN" altLang="en-US" sz="1900" dirty="0">
                <a:latin typeface="+mn-ea"/>
                <a:hlinkClick r:id="rId2" action="ppaction://hlinkfile"/>
              </a:rPr>
              <a:t>实现接口方式的好处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3.7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、匿名内部类实现线程程序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18.</a:t>
            </a:r>
            <a:r>
              <a:rPr lang="zh-CN" altLang="en-US" sz="1900" dirty="0">
                <a:latin typeface="+mn-ea"/>
                <a:hlinkClick r:id="rId2" action="ppaction://hlinkfile"/>
              </a:rPr>
              <a:t>匿名内部类实现线程程序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四</a:t>
            </a:r>
            <a:r>
              <a:rPr lang="zh-CN" altLang="en-US" sz="3200" b="1" i="1" dirty="0">
                <a:latin typeface="+mj-ea"/>
              </a:rPr>
              <a:t>、线程池与线程第三种实现方式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理解线程</a:t>
            </a:r>
            <a:r>
              <a:rPr lang="zh-CN" altLang="en-US" sz="2800" dirty="0"/>
              <a:t>的状态图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理解线程</a:t>
            </a:r>
            <a:r>
              <a:rPr lang="zh-CN" altLang="en-US" sz="2800" dirty="0"/>
              <a:t>池的原理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</a:t>
            </a:r>
            <a:r>
              <a:rPr lang="en-US" altLang="zh-CN" sz="2800" dirty="0" smtClean="0"/>
              <a:t>JDK5</a:t>
            </a:r>
            <a:r>
              <a:rPr lang="zh-CN" altLang="en-US" sz="2800" dirty="0"/>
              <a:t>实现线程池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了解实现</a:t>
            </a:r>
            <a:r>
              <a:rPr lang="zh-CN" altLang="en-US" sz="2800" dirty="0"/>
              <a:t>线程的</a:t>
            </a:r>
            <a:r>
              <a:rPr lang="en-US" altLang="zh-CN" sz="2800" dirty="0"/>
              <a:t>Callable</a:t>
            </a:r>
            <a:r>
              <a:rPr lang="zh-CN" altLang="en-US" sz="2800" dirty="0"/>
              <a:t>接口方式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了解线程</a:t>
            </a:r>
            <a:r>
              <a:rPr lang="zh-CN" altLang="en-US" sz="2800" dirty="0"/>
              <a:t>实现异步计算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、线程的状态图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19.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线程的状态图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、线程池的原理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20.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线程池的原理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JDK5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实现线程池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21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.JDK5</a:t>
            </a:r>
            <a:r>
              <a:rPr lang="zh-CN" altLang="en-US" sz="1900" dirty="0">
                <a:latin typeface="+mn-ea"/>
                <a:hlinkClick r:id="rId2" action="ppaction://hlinkfile"/>
              </a:rPr>
              <a:t>实现线程池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实现线程的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Callable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接口方式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22.</a:t>
            </a:r>
            <a:r>
              <a:rPr lang="zh-CN" altLang="en-US" sz="1900" dirty="0">
                <a:latin typeface="+mn-ea"/>
                <a:hlinkClick r:id="rId2" action="ppaction://hlinkfile"/>
              </a:rPr>
              <a:t>实现线程的</a:t>
            </a:r>
            <a:r>
              <a:rPr lang="en-US" altLang="zh-CN" sz="1900" dirty="0">
                <a:latin typeface="+mn-ea"/>
                <a:hlinkClick r:id="rId2" action="ppaction://hlinkfile"/>
              </a:rPr>
              <a:t>Callable</a:t>
            </a:r>
            <a:r>
              <a:rPr lang="zh-CN" altLang="en-US" sz="1900" dirty="0">
                <a:latin typeface="+mn-ea"/>
                <a:hlinkClick r:id="rId2" action="ppaction://hlinkfile"/>
              </a:rPr>
              <a:t>接口方式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实现异步计算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21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线程实现异步计算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</a:t>
            </a:r>
            <a:r>
              <a:rPr lang="zh-CN" altLang="en-US" sz="3200" b="1" i="1" dirty="0">
                <a:latin typeface="+mj-ea"/>
              </a:rPr>
              <a:t>、线程与进程的概念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了解进程</a:t>
            </a:r>
            <a:r>
              <a:rPr lang="zh-CN" altLang="en-US" sz="2800" dirty="0"/>
              <a:t>概念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理解线程</a:t>
            </a:r>
            <a:r>
              <a:rPr lang="zh-CN" altLang="en-US" sz="2800" dirty="0"/>
              <a:t>的概念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理解深入</a:t>
            </a:r>
            <a:r>
              <a:rPr lang="zh-CN" altLang="en-US" sz="2800" dirty="0"/>
              <a:t>线程的概念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了解</a:t>
            </a:r>
            <a:r>
              <a:rPr lang="zh-CN" altLang="en-US" sz="2800" dirty="0" smtClean="0"/>
              <a:t>迅</a:t>
            </a:r>
            <a:r>
              <a:rPr lang="zh-CN" altLang="en-US" sz="2800" dirty="0"/>
              <a:t>雷的多线程下载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理解线程</a:t>
            </a:r>
            <a:r>
              <a:rPr lang="zh-CN" altLang="en-US" sz="2800" dirty="0"/>
              <a:t>的运行模式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main</a:t>
            </a:r>
            <a:r>
              <a:rPr lang="zh-CN" altLang="en-US" sz="2800" dirty="0"/>
              <a:t>的主线程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323565" y="564457"/>
            <a:ext cx="8496870" cy="119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altLang="zh-CN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、进程概念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3900" y="197871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进程概念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/>
              <a:t>无</a:t>
            </a:r>
            <a:endParaRPr lang="en-US" altLang="zh-CN" sz="1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67842" y="175706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线程的概念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线程</a:t>
            </a:r>
            <a:r>
              <a:rPr lang="zh-CN" altLang="en-US" sz="1900" dirty="0">
                <a:latin typeface="+mn-ea"/>
                <a:hlinkClick r:id="rId2" action="ppaction://hlinkfile"/>
              </a:rPr>
              <a:t>的概念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1.</a:t>
            </a:r>
            <a:r>
              <a:rPr lang="zh-CN" altLang="en-US" sz="1900" dirty="0" smtClean="0"/>
              <a:t>什么是线程</a:t>
            </a:r>
            <a:r>
              <a:rPr lang="en-US" altLang="zh-CN" sz="1900" dirty="0" smtClean="0"/>
              <a:t>?,</a:t>
            </a:r>
            <a:r>
              <a:rPr lang="zh-CN" altLang="en-US" sz="1900" dirty="0" smtClean="0"/>
              <a:t>线程与进程之间有什么关系</a:t>
            </a:r>
            <a:r>
              <a:rPr lang="en-US" altLang="zh-CN" sz="1900" dirty="0" smtClean="0"/>
              <a:t>?</a:t>
            </a:r>
            <a:endParaRPr lang="en-US" altLang="zh-CN" sz="19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476672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、深入线程的概念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3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深入线程的概念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</a:t>
            </a:r>
            <a:r>
              <a:rPr lang="en-US" altLang="zh-CN" sz="1900" dirty="0" smtClean="0"/>
              <a:t> </a:t>
            </a:r>
            <a:r>
              <a:rPr lang="zh-CN" altLang="en-US" sz="1900" dirty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、迅雷的多线程下载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4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迅雷的多线程下载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、线程的运行模式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线程的运行模式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main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的主线程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6.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main</a:t>
            </a:r>
            <a:r>
              <a:rPr lang="zh-CN" altLang="en-US" sz="1900" dirty="0">
                <a:latin typeface="+mn-ea"/>
                <a:hlinkClick r:id="rId3" action="ppaction://hlinkfile"/>
              </a:rPr>
              <a:t>的主线程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931</Words>
  <Application>Microsoft Office PowerPoint</Application>
  <PresentationFormat>全屏显示(4:3)</PresentationFormat>
  <Paragraphs>249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Archer</cp:lastModifiedBy>
  <cp:revision>679</cp:revision>
  <dcterms:created xsi:type="dcterms:W3CDTF">2015-06-29T07:19:00Z</dcterms:created>
  <dcterms:modified xsi:type="dcterms:W3CDTF">2016-08-20T04:15:54Z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