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308" r:id="rId10"/>
    <p:sldId id="310" r:id="rId11"/>
    <p:sldId id="273" r:id="rId12"/>
    <p:sldId id="274" r:id="rId13"/>
    <p:sldId id="301" r:id="rId14"/>
    <p:sldId id="294" r:id="rId15"/>
    <p:sldId id="302" r:id="rId16"/>
    <p:sldId id="298" r:id="rId17"/>
    <p:sldId id="304" r:id="rId18"/>
    <p:sldId id="305" r:id="rId19"/>
    <p:sldId id="295" r:id="rId20"/>
    <p:sldId id="296" r:id="rId21"/>
    <p:sldId id="275" r:id="rId22"/>
    <p:sldId id="297" r:id="rId23"/>
    <p:sldId id="309" r:id="rId24"/>
    <p:sldId id="276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91" autoAdjust="0"/>
  </p:normalViewPr>
  <p:slideViewPr>
    <p:cSldViewPr>
      <p:cViewPr varScale="1">
        <p:scale>
          <a:sx n="61" d="100"/>
          <a:sy n="61" d="100"/>
        </p:scale>
        <p:origin x="12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4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4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7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day27_07(&#22810;&#32447;&#31243;)&#21516;&#27493;&#26041;&#2786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08(&#22810;&#32447;&#31243;)JDK1.5&#26032;&#29305;&#24615;Lock&#25509;&#21475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09(&#22810;&#32447;&#31243;)Lock&#25509;&#21475;&#25913;&#36827;&#21806;&#31080;&#26696;&#20363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0(&#22810;&#32447;&#31243;)&#32447;&#31243;&#30340;&#27515;&#38145;&#21407;&#29702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1(&#22810;&#32447;&#31243;)&#32447;&#31243;&#30340;&#27515;&#38145;&#20195;&#30721;&#23454;&#29616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2(&#22810;&#32447;&#31243;)&#32447;&#31243;&#31561;&#24453;&#19982;&#21796;&#37266;&#26696;&#20363;&#20171;&#32461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26_video/day26_13(&#22810;&#32447;&#31243;)&#33719;&#21462;&#32447;&#31243;&#21517;&#23383;Thread&#31867;&#26041;&#27861;currentThread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4(&#22810;&#32447;&#31243;)&#32447;&#31243;&#31561;&#24453;&#19982;&#21796;&#37266;&#26696;&#20363;&#36755;&#20837;&#21644;&#36755;&#20986;&#32447;&#31243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day27_15(&#22810;&#32447;&#31243;)&#32447;&#31243;&#31561;&#24453;&#19982;&#21796;&#37266;&#26696;&#20363;&#27979;&#35797;&#3186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6(&#22810;&#32447;&#31243;)&#32447;&#31243;&#31561;&#24453;&#19982;&#21796;&#37266;&#26696;&#20363;null&#20540;&#35299;&#20915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7(&#22810;&#32447;&#31243;)&#32447;&#31243;&#31561;&#24453;&#19982;&#21796;&#37266;&#26696;&#20363;&#25968;&#25454;&#23433;&#20840;&#35299;&#20915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8(&#22810;&#32447;&#31243;)&#32447;&#31243;&#31561;&#24453;&#19982;&#21796;&#37266;&#26696;&#20363;&#36890;&#20449;&#30340;&#20998;&#26512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19(&#22810;&#32447;&#31243;)&#32447;&#31243;&#31561;&#24453;&#19982;&#21796;&#37266;&#26696;&#20363;&#30340;&#23454;&#29616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01(&#22810;&#32447;&#31243;)&#32447;&#31243;&#25805;&#20316;&#20849;&#20139;&#25968;&#25454;&#30340;&#23433;&#20840;&#38382;&#39064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02(&#22810;&#32447;&#31243;)&#21806;&#31080;&#30340;&#26696;&#20363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03(&#22810;&#32447;&#31243;)&#32447;&#31243;&#23433;&#20840;&#38382;&#39064;&#24341;&#21457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27_video/day27_04(&#22810;&#32447;&#31243;)&#21516;&#27493;&#20195;&#30721;&#22359;&#35299;&#20915;&#32447;&#31243;&#23433;&#20840;&#38382;&#39064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day26_05(&#22810;&#32447;&#31243;)&#32447;&#31243;&#30340;&#36816;&#34892;&#27169;&#2433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y27_video/day27_05(&#22810;&#32447;&#31243;)&#21516;&#27493;&#20195;&#30721;&#22359;&#30340;&#25191;&#34892;&#21407;&#29702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day26_06(&#22810;&#32447;&#31243;)main&#30340;&#20027;&#32447;&#3124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多线程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同步方法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dirty="0">
                <a:latin typeface="+mn-ea"/>
                <a:hlinkClick r:id="rId3" action="ppaction://hlinkfile"/>
              </a:rPr>
              <a:t>同步方法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JDK1.5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新特性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Lock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.JDK1.5</a:t>
            </a:r>
            <a:r>
              <a:rPr lang="zh-CN" altLang="en-US" sz="1900" dirty="0">
                <a:latin typeface="+mn-ea"/>
                <a:hlinkClick r:id="rId2" action="ppaction://hlinkfile"/>
              </a:rPr>
              <a:t>新特性</a:t>
            </a:r>
            <a:r>
              <a:rPr lang="en-US" altLang="zh-CN" sz="1900" dirty="0">
                <a:latin typeface="+mn-ea"/>
                <a:hlinkClick r:id="rId2" action="ppaction://hlinkfile"/>
              </a:rPr>
              <a:t>Lock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Lock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接口改进售票案例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.Lock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接口改进售票案例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</a:t>
            </a:r>
            <a:r>
              <a:rPr lang="zh-CN" altLang="en-US" sz="3200" b="1" i="1" dirty="0" smtClean="0">
                <a:latin typeface="+mj-ea"/>
              </a:rPr>
              <a:t>、死锁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的死锁原理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的死锁代码实现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、线程的死锁原理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线程的死锁原理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线程的死锁代码实现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线程的死锁代码实现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6" y="263624"/>
            <a:ext cx="8301305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三</a:t>
            </a:r>
            <a:r>
              <a:rPr lang="zh-CN" altLang="en-US" sz="3200" b="1" i="1" dirty="0">
                <a:latin typeface="+mj-ea"/>
              </a:rPr>
              <a:t>、等待唤醒机制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了解线程</a:t>
            </a:r>
            <a:r>
              <a:rPr lang="zh-CN" altLang="en-US" sz="2800" dirty="0"/>
              <a:t>等待与唤醒案例介绍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等待与唤醒案例资源类编写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等待与唤醒案例输入和输出线程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等待与唤醒案例测试类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理解线程</a:t>
            </a:r>
            <a:r>
              <a:rPr lang="zh-CN" altLang="en-US" sz="2800" dirty="0"/>
              <a:t>等待与唤醒案例</a:t>
            </a:r>
            <a:r>
              <a:rPr lang="en-US" altLang="zh-CN" sz="2800" dirty="0"/>
              <a:t>null</a:t>
            </a:r>
            <a:r>
              <a:rPr lang="zh-CN" altLang="en-US" sz="2800" dirty="0"/>
              <a:t>值解决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等待与唤醒案例数据安全解决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理解</a:t>
            </a:r>
            <a:r>
              <a:rPr lang="zh-CN" altLang="en-US" sz="2800" dirty="0" smtClean="0"/>
              <a:t>线程</a:t>
            </a:r>
            <a:r>
              <a:rPr lang="zh-CN" altLang="en-US" sz="2800" dirty="0"/>
              <a:t>等待与唤醒案例通信的分析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等待与唤醒案例的实现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、线程等待与唤醒案例介绍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线程等待与唤醒案例介绍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838835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、线程等待与唤醒案例资源类编写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线程等待与唤醒案例资源类编写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、线程等待与唤醒案例输入和输出线程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线程等待与唤醒案例输入和输出线程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多</a:t>
            </a:r>
            <a:r>
              <a:rPr lang="zh-CN" altLang="en-US" sz="2900" dirty="0" smtClean="0"/>
              <a:t>线程安全问题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死锁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等待唤醒机制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、线程等待与唤醒案例测试类</a:t>
            </a:r>
            <a:endParaRPr lang="zh-CN" alt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线程等待与唤醒案例测试类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4" y="482600"/>
            <a:ext cx="8466415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null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值解决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</a:t>
            </a:r>
            <a:r>
              <a:rPr lang="en-US" altLang="zh-CN" sz="1900" dirty="0">
                <a:latin typeface="+mn-ea"/>
                <a:hlinkClick r:id="rId2" action="ppaction://hlinkfile"/>
              </a:rPr>
              <a:t>null</a:t>
            </a:r>
            <a:r>
              <a:rPr lang="zh-CN" altLang="en-US" sz="1900" dirty="0">
                <a:latin typeface="+mn-ea"/>
                <a:hlinkClick r:id="rId2" action="ppaction://hlinkfile"/>
              </a:rPr>
              <a:t>值解决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、线程等待与唤醒案例数据安全解决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线程等待与唤醒案例数据安全解决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、线程等待与唤醒案例通信的分析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线程等待与唤醒案例通信的分析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3.8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、线程等待与唤醒案例的实现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线程等待与唤醒案例的实现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zh-CN" altLang="en-US" sz="3200" b="1" i="1" dirty="0">
                <a:latin typeface="+mj-ea"/>
              </a:rPr>
              <a:t>多</a:t>
            </a:r>
            <a:r>
              <a:rPr lang="zh-CN" altLang="en-US" sz="3200" b="1" i="1" dirty="0" smtClean="0">
                <a:latin typeface="+mj-ea"/>
              </a:rPr>
              <a:t>线程中的同步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理解线程</a:t>
            </a:r>
            <a:r>
              <a:rPr lang="zh-CN" altLang="en-US" sz="2800" dirty="0"/>
              <a:t>操作共享数据的安全问题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掌握售票</a:t>
            </a:r>
            <a:r>
              <a:rPr lang="zh-CN" altLang="en-US" sz="2800" dirty="0"/>
              <a:t>的案例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掌握线程</a:t>
            </a:r>
            <a:r>
              <a:rPr lang="zh-CN" altLang="en-US" sz="2800" dirty="0"/>
              <a:t>安全问题引发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掌握同步</a:t>
            </a:r>
            <a:r>
              <a:rPr lang="zh-CN" altLang="en-US" sz="2800" dirty="0"/>
              <a:t>代码块解决线程安全问题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理解同步</a:t>
            </a:r>
            <a:r>
              <a:rPr lang="zh-CN" altLang="en-US" sz="2800" dirty="0"/>
              <a:t>代码块的执行原理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理解同步</a:t>
            </a:r>
            <a:r>
              <a:rPr lang="zh-CN" altLang="en-US" sz="2800" dirty="0"/>
              <a:t>的上厕所原理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理解同步</a:t>
            </a:r>
            <a:r>
              <a:rPr lang="zh-CN" altLang="en-US" sz="2800" dirty="0"/>
              <a:t>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JDK1.5</a:t>
            </a:r>
            <a:r>
              <a:rPr lang="zh-CN" altLang="en-US" sz="2800" dirty="0"/>
              <a:t>新特性</a:t>
            </a:r>
            <a:r>
              <a:rPr lang="en-US" altLang="zh-CN" sz="2800" dirty="0"/>
              <a:t>Lock</a:t>
            </a:r>
            <a:r>
              <a:rPr lang="zh-CN" altLang="en-US" sz="2800" dirty="0"/>
              <a:t>接口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Lock</a:t>
            </a:r>
            <a:r>
              <a:rPr lang="zh-CN" altLang="en-US" sz="2800" dirty="0"/>
              <a:t>接口改进售票案例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altLang="zh-CN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、线程操作共享数据的安全问题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线程操作共享数据的安全问题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</a:t>
            </a:r>
            <a:r>
              <a:rPr lang="zh-CN" altLang="en-US" sz="1900" dirty="0" smtClean="0"/>
              <a:t>什么是多线程的安全问题</a:t>
            </a:r>
            <a:r>
              <a:rPr lang="en-US" altLang="zh-CN" sz="1900" dirty="0" smtClean="0"/>
              <a:t>?</a:t>
            </a:r>
            <a:endParaRPr lang="en-US" altLang="zh-CN" sz="1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、售票的案例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售票的案例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19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、线程安全问题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引发</a:t>
            </a:r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线程安全问题引发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、同步代码块解决线程安全问题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zh-CN" altLang="en-US" sz="1900" dirty="0">
                <a:latin typeface="+mn-ea"/>
                <a:hlinkClick r:id="rId2" action="ppaction://hlinkfile"/>
              </a:rPr>
              <a:t>同步代码块解决线程安全问题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、同步代码块的执行原理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2</a:t>
            </a:r>
            <a:r>
              <a:rPr lang="en-US" altLang="zh-CN" sz="1900" dirty="0" smtClean="0">
                <a:latin typeface="+mn-ea"/>
              </a:rPr>
              <a:t>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同步代码</a:t>
            </a:r>
            <a:r>
              <a:rPr lang="zh-CN" altLang="en-US" sz="1900" dirty="0">
                <a:latin typeface="+mn-ea"/>
                <a:hlinkClick r:id="rId4" action="ppaction://hlinkfile"/>
              </a:rPr>
              <a:t>块</a:t>
            </a:r>
            <a:r>
              <a:rPr lang="zh-CN" altLang="en-US" sz="1900" dirty="0">
                <a:latin typeface="+mn-ea"/>
                <a:hlinkClick r:id="rId4" action="ppaction://hlinkfile"/>
              </a:rPr>
              <a:t>的执行原理</a:t>
            </a:r>
            <a:r>
              <a:rPr lang="en-US" altLang="zh-CN" sz="1900" dirty="0" smtClean="0">
                <a:latin typeface="+mn-ea"/>
                <a:hlinkClick r:id="rId4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4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、同步的上厕所原理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同步的上厕所原理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810</Words>
  <Application>Microsoft Office PowerPoint</Application>
  <PresentationFormat>全屏显示(4:3)</PresentationFormat>
  <Paragraphs>207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Archer</cp:lastModifiedBy>
  <cp:revision>792</cp:revision>
  <dcterms:created xsi:type="dcterms:W3CDTF">2015-06-29T07:19:00Z</dcterms:created>
  <dcterms:modified xsi:type="dcterms:W3CDTF">2016-08-21T15:09:11Z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