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80" r:id="rId12"/>
    <p:sldId id="28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2" autoAdjust="0"/>
    <p:restoredTop sz="90680" autoAdjust="0"/>
  </p:normalViewPr>
  <p:slideViewPr>
    <p:cSldViewPr>
      <p:cViewPr varScale="1">
        <p:scale>
          <a:sx n="67" d="100"/>
          <a:sy n="67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1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4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1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2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00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9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32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40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64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27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3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7(DBUtils&#24037;&#20855;&#31867;)JavaBean&#3186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8(DBUtils&#24037;&#20855;&#31867;)DBUtils&#24037;&#20855;&#31867;&#32467;&#26524;&#38598;&#22788;&#29702;&#30340;&#26041;&#2433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9(DBUtils&#24037;&#20855;&#31867;)QueryRunner&#31867;&#30340;&#26041;&#27861;query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0(DBUtils&#24037;&#20855;&#31867;)&#32467;&#26524;&#38598;&#22788;&#29702;ArrayHandler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1(DBUtils&#24037;&#20855;&#31867;)&#32467;&#26524;&#38598;&#22788;&#29702;ArrayListHandler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2(DBUtils&#24037;&#20855;&#31867;)&#32467;&#26524;&#38598;&#22788;&#29702;BeanHandler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3(DBUtils&#24037;&#20855;&#31867;)&#32467;&#26524;&#38598;&#22788;&#29702;BeanListHandler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4(DBUtils&#24037;&#20855;&#31867;)&#32467;&#26524;&#38598;&#22788;&#29702;ColumnListHandler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5(DBUtils&#24037;&#20855;&#31867;)&#32467;&#26524;&#38598;&#22788;&#29702;ScalarHandler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6(DBUtils&#24037;&#20855;&#31867;)&#32467;&#26524;&#38598;&#22788;&#29702;MapHandler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7(DBUtils&#24037;&#20855;&#31867;)&#32467;&#26524;&#38598;&#22788;&#29702;MapListHandler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8(DBCP&#36830;&#25509;&#27744;)&#36830;&#25509;&#27744;&#20171;&#3246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19(DBCP&#36830;&#25509;&#27744;)&#36830;&#25509;&#27744;&#27010;&#24565;&#35268;&#33539;&#21644;DataSource&#25509;&#2147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20(DBCP&#36830;&#25509;&#27744;)DBCP&#36830;&#25509;&#27744;&#20171;&#3246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21(DBCP&#36830;&#25509;&#27744;)&#23548;&#20837;jar&#21253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22(DBCP&#36830;&#25509;&#27744;)BasicDataSource&#31867;&#30340;&#20351;&#2999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23(DBCP&#36830;&#25509;&#27744;)BasicDataSource&#31867;&#30340;&#24120;&#35265;&#37197;&#3262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24(DBCP&#36830;&#25509;&#27744;)&#23454;&#29616;&#25968;&#25454;&#24211;&#36830;&#25509;&#27744;&#24037;&#20855;&#31867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25(DBCP&#36830;&#25509;&#27744;)&#24037;&#20855;&#31867;&#30340;&#27979;&#3579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1(DBUtils&#24037;&#20855;&#31867;)DButils&#24037;&#20855;&#31867;&#30340;&#20171;&#32461;&#21644;&#19977;&#20010;&#26680;&#24515;&#3186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2(DBUtils&#24037;&#20855;&#31867;)&#20107;&#21153;&#30340;&#31616;&#21333;&#20171;&#3246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3(DBUtils&#24037;&#20855;&#31867;)QueryRunner&#31867;&#30340;update&#26041;&#2786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4(DBUtils&#24037;&#20855;&#31867;)QueryRunner&#31867;&#23454;&#29616;insert&#28155;&#21152;&#25968;&#2545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5(DBUtils&#24037;&#20855;&#31867;)QueryRunner&#31867;&#23454;&#29616;update&#20462;&#25913;&#25968;&#2545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30_video/day30_06(DBUtils&#24037;&#20855;&#31867;)QueryRunner&#31867;&#23454;&#29616;delete&#21024;&#38500;&#25968;&#2545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060848"/>
            <a:ext cx="490390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DBUtils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连接池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新宋体" panose="02010609030101010101" pitchFamily="49" charset="-122"/>
              </a:rPr>
              <a:t/>
            </a:r>
            <a:br>
              <a:rPr lang="en-US" altLang="zh-CN" sz="3200" b="1" dirty="0" smtClean="0">
                <a:ea typeface="新宋体" panose="02010609030101010101" pitchFamily="49" charset="-122"/>
              </a:rPr>
            </a:br>
            <a:r>
              <a:rPr lang="zh-CN" altLang="en-US" sz="3600" b="1" dirty="0">
                <a:ea typeface="新宋体" panose="02010609030101010101" pitchFamily="49" charset="-122"/>
              </a:rPr>
              <a:t>二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</a:t>
            </a:r>
            <a:r>
              <a:rPr lang="en-US" altLang="zh-CN" sz="3600" dirty="0" err="1" smtClean="0">
                <a:latin typeface="+mj-ea"/>
              </a:rPr>
              <a:t>DBUtils</a:t>
            </a:r>
            <a:r>
              <a:rPr lang="zh-CN" altLang="en-US" sz="3600" dirty="0">
                <a:latin typeface="+mj-ea"/>
              </a:rPr>
              <a:t>工具类执行查询语句</a:t>
            </a:r>
            <a:r>
              <a:rPr lang="en-US" altLang="zh-CN" sz="3600" dirty="0" smtClean="0">
                <a:latin typeface="+mj-ea"/>
              </a:rPr>
              <a:t/>
            </a:r>
            <a:br>
              <a:rPr lang="en-US" altLang="zh-CN" sz="3600" dirty="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JavaBean</a:t>
            </a:r>
            <a:r>
              <a:rPr lang="zh-CN" altLang="en-US" sz="2900">
                <a:latin typeface="+mn-ea"/>
              </a:rPr>
              <a:t>类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DBUtils</a:t>
            </a:r>
            <a:r>
              <a:rPr lang="zh-CN" altLang="en-US" sz="2900">
                <a:latin typeface="+mn-ea"/>
              </a:rPr>
              <a:t>工具类结果集处理的方式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QueryRunner</a:t>
            </a:r>
            <a:r>
              <a:rPr lang="zh-CN" altLang="en-US" sz="2900">
                <a:latin typeface="+mn-ea"/>
              </a:rPr>
              <a:t>类的方法</a:t>
            </a:r>
            <a:r>
              <a:rPr lang="en-US" altLang="zh-CN" sz="2900">
                <a:latin typeface="+mn-ea"/>
              </a:rPr>
              <a:t>query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ArrayHandler</a:t>
            </a:r>
            <a:r>
              <a:rPr lang="zh-CN" altLang="en-US" sz="2900" smtClean="0">
                <a:latin typeface="+mn-ea"/>
              </a:rPr>
              <a:t>和</a:t>
            </a:r>
            <a:r>
              <a:rPr lang="en-US" altLang="zh-CN" sz="2900">
                <a:latin typeface="+mn-ea"/>
              </a:rPr>
              <a:t>ArrayListHandler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BeanHandler</a:t>
            </a:r>
            <a:r>
              <a:rPr lang="zh-CN" altLang="en-US" sz="2900" smtClean="0">
                <a:latin typeface="+mn-ea"/>
              </a:rPr>
              <a:t>和</a:t>
            </a:r>
            <a:r>
              <a:rPr lang="en-US" altLang="zh-CN" sz="2900">
                <a:latin typeface="+mn-ea"/>
              </a:rPr>
              <a:t>BeanListHandler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ColumnListHandler</a:t>
            </a:r>
            <a:r>
              <a:rPr lang="zh-CN" altLang="en-US" sz="2900" smtClean="0">
                <a:latin typeface="+mn-ea"/>
              </a:rPr>
              <a:t>和</a:t>
            </a:r>
            <a:r>
              <a:rPr lang="en-US" altLang="zh-CN" sz="2900" smtClean="0">
                <a:latin typeface="+mn-ea"/>
              </a:rPr>
              <a:t>ScalarHandler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MapHandler</a:t>
            </a:r>
            <a:r>
              <a:rPr lang="zh-CN" altLang="en-US" sz="2900" smtClean="0">
                <a:latin typeface="+mn-ea"/>
              </a:rPr>
              <a:t>和</a:t>
            </a:r>
            <a:r>
              <a:rPr lang="en-US" altLang="zh-CN" sz="2900">
                <a:latin typeface="+mn-ea"/>
              </a:rPr>
              <a:t>MapListHandler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JavaBean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07.JavaBean</a:t>
            </a:r>
            <a:r>
              <a:rPr lang="zh-CN" altLang="en-US" sz="1900" dirty="0">
                <a:latin typeface="+mn-ea"/>
                <a:hlinkClick r:id="rId3" action="ppaction://hlinkfile"/>
              </a:rPr>
              <a:t>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DBUtils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工具类结果集处理的方式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08.DBUtils</a:t>
            </a:r>
            <a:r>
              <a:rPr lang="zh-CN" altLang="en-US" sz="1900" dirty="0">
                <a:latin typeface="+mn-ea"/>
                <a:hlinkClick r:id="rId3" action="ppaction://hlinkfile"/>
              </a:rPr>
              <a:t>工具类结果集处理的方式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刚才介绍的</a:t>
            </a:r>
            <a:r>
              <a:rPr lang="en-US" altLang="zh-CN" sz="1900" dirty="0" err="1" smtClean="0"/>
              <a:t>QueryRunner</a:t>
            </a:r>
            <a:r>
              <a:rPr lang="zh-CN" altLang="en-US" sz="1900" dirty="0" smtClean="0"/>
              <a:t>类的</a:t>
            </a:r>
            <a:r>
              <a:rPr lang="en-US" altLang="zh-CN" sz="1900" dirty="0" smtClean="0"/>
              <a:t>query()</a:t>
            </a:r>
            <a:r>
              <a:rPr lang="zh-CN" altLang="en-US" sz="1900" dirty="0" smtClean="0"/>
              <a:t>的几个参数，分别是什么意思 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QueryRunner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类的方法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query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09.QueryRunner</a:t>
            </a:r>
            <a:r>
              <a:rPr lang="zh-CN" altLang="en-US" sz="1900" dirty="0">
                <a:latin typeface="+mn-ea"/>
                <a:hlinkClick r:id="rId3" action="ppaction://hlinkfile"/>
              </a:rPr>
              <a:t>类的方法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query.avi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dirty="0">
                <a:latin typeface="+mn-ea"/>
              </a:rPr>
              <a:t>结果集处理</a:t>
            </a:r>
            <a:r>
              <a:rPr lang="en-US" altLang="zh-CN" sz="3200" dirty="0" err="1">
                <a:latin typeface="+mn-ea"/>
              </a:rPr>
              <a:t>ArrayHandler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ArrayHandler.avi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思考：参考</a:t>
            </a:r>
            <a:r>
              <a:rPr lang="en-US" altLang="zh-CN" sz="1900" dirty="0" err="1" smtClean="0"/>
              <a:t>ArrayHandler</a:t>
            </a:r>
            <a:r>
              <a:rPr lang="zh-CN" altLang="en-US" sz="1900" dirty="0" smtClean="0"/>
              <a:t>的功能，猜想</a:t>
            </a:r>
            <a:r>
              <a:rPr lang="en-US" altLang="zh-CN" sz="1900" dirty="0" err="1" smtClean="0"/>
              <a:t>ArrayListHandler</a:t>
            </a:r>
            <a:r>
              <a:rPr lang="zh-CN" altLang="en-US" sz="1900" dirty="0" smtClean="0"/>
              <a:t>功能应该是什么呢？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ArrayListHandler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ArrayListHandler.avi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思考：结合之前的内容，分析</a:t>
            </a:r>
            <a:r>
              <a:rPr lang="en-US" altLang="zh-CN" sz="1900" dirty="0" err="1" smtClean="0"/>
              <a:t>BeanHandler</a:t>
            </a:r>
            <a:r>
              <a:rPr lang="zh-CN" altLang="en-US" sz="1900" dirty="0" smtClean="0"/>
              <a:t>的功能？？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BeanHandler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BeanHandler.avi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1</a:t>
            </a:r>
            <a:r>
              <a:rPr lang="en-US" altLang="zh-CN" sz="1900" dirty="0"/>
              <a:t>.</a:t>
            </a:r>
            <a:r>
              <a:rPr lang="zh-CN" altLang="en-US" sz="1900" dirty="0"/>
              <a:t>思考：结合之前的内容，</a:t>
            </a:r>
            <a:r>
              <a:rPr lang="zh-CN" altLang="en-US" sz="1900" dirty="0" smtClean="0"/>
              <a:t>分析</a:t>
            </a:r>
            <a:r>
              <a:rPr lang="en-US" altLang="zh-CN" sz="1900" dirty="0" err="1" smtClean="0"/>
              <a:t>BeanListHandler</a:t>
            </a:r>
            <a:r>
              <a:rPr lang="zh-CN" altLang="en-US" sz="1900" dirty="0" smtClean="0"/>
              <a:t>的功能是什么？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BeanListHandler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BeanListHandler.avi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思考：结合之前的内容，分析</a:t>
            </a:r>
            <a:r>
              <a:rPr lang="en-US" altLang="zh-CN" sz="1900" dirty="0" err="1" smtClean="0"/>
              <a:t>ColumnListHandler</a:t>
            </a:r>
            <a:r>
              <a:rPr lang="zh-CN" altLang="en-US" sz="1900" dirty="0" smtClean="0"/>
              <a:t>的功能是什么？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ColumnListHandler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ColumnListHandler.avi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思考：结合之前的功能，分析</a:t>
            </a:r>
            <a:r>
              <a:rPr lang="en-US" altLang="zh-CN" sz="1900" dirty="0" err="1" smtClean="0"/>
              <a:t>ScalarHandler</a:t>
            </a:r>
            <a:r>
              <a:rPr lang="zh-CN" altLang="en-US" sz="1900" dirty="0" smtClean="0"/>
              <a:t>的功能是什么？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ScalarHandler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ScalarHandler.avi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思考：结合之前的内容，分析</a:t>
            </a:r>
            <a:r>
              <a:rPr lang="en-US" altLang="zh-CN" sz="1900" dirty="0" err="1" smtClean="0"/>
              <a:t>MapHandler</a:t>
            </a:r>
            <a:r>
              <a:rPr lang="zh-CN" altLang="en-US" sz="1900" dirty="0" smtClean="0"/>
              <a:t>的功能是什么？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dirty="0" smtClean="0"/>
              <a:t>掌握</a:t>
            </a:r>
            <a:r>
              <a:rPr lang="en-US" altLang="zh-CN" sz="2800" dirty="0" err="1" smtClean="0"/>
              <a:t>DBUtils</a:t>
            </a:r>
            <a:r>
              <a:rPr lang="zh-CN" altLang="en-US" sz="2800" dirty="0" smtClean="0"/>
              <a:t>工具类执行更新语句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掌握</a:t>
            </a:r>
            <a:r>
              <a:rPr lang="en-US" altLang="zh-CN" sz="2800" dirty="0" err="1" smtClean="0"/>
              <a:t>DBUtils</a:t>
            </a:r>
            <a:r>
              <a:rPr lang="zh-CN" altLang="en-US" sz="2800" dirty="0" smtClean="0"/>
              <a:t>工具类执行查询语句</a:t>
            </a:r>
            <a:endParaRPr lang="en-US" altLang="zh-CN" sz="2800" dirty="0" smtClean="0"/>
          </a:p>
          <a:p>
            <a:pPr lvl="0"/>
            <a:r>
              <a:rPr lang="zh-CN" altLang="en-US" sz="2800" dirty="0"/>
              <a:t>连接池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MapHandler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MapHandler.avi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1.MapHandler</a:t>
            </a:r>
            <a:r>
              <a:rPr lang="zh-CN" altLang="en-US" sz="1900" dirty="0" smtClean="0"/>
              <a:t>结果集返回的</a:t>
            </a:r>
            <a:r>
              <a:rPr lang="en-US" altLang="zh-CN" sz="1900" dirty="0" smtClean="0"/>
              <a:t>Map</a:t>
            </a:r>
            <a:r>
              <a:rPr lang="zh-CN" altLang="en-US" sz="1900" dirty="0" smtClean="0"/>
              <a:t>集合，键和值分别代表什么？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2.</a:t>
            </a:r>
            <a:r>
              <a:rPr lang="zh-CN" altLang="en-US" sz="1900" dirty="0" smtClean="0"/>
              <a:t>思考：结合之前的内容，分析</a:t>
            </a:r>
            <a:r>
              <a:rPr lang="en-US" altLang="zh-CN" sz="1900" dirty="0" err="1" smtClean="0"/>
              <a:t>MapListHandler</a:t>
            </a:r>
            <a:r>
              <a:rPr lang="zh-CN" altLang="en-US" sz="1900" dirty="0" smtClean="0"/>
              <a:t>的功能是什么？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结果集处理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MapListHandler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>
                <a:latin typeface="+mn-ea"/>
                <a:hlinkClick r:id="rId3" action="ppaction://hlinkfile"/>
              </a:rPr>
              <a:t>结果集处理</a:t>
            </a:r>
            <a:r>
              <a:rPr lang="en-US" altLang="zh-CN" sz="1900" dirty="0">
                <a:latin typeface="+mn-ea"/>
                <a:hlinkClick r:id="rId3" action="ppaction://hlinkfile"/>
              </a:rPr>
              <a:t>MapListHandler.avi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dirty="0" smtClean="0">
                <a:latin typeface="+mj-ea"/>
              </a:rPr>
              <a:t>三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en-US" altLang="zh-CN" sz="3200" dirty="0">
                <a:latin typeface="+mn-ea"/>
              </a:rPr>
              <a:t>DBCP</a:t>
            </a:r>
            <a:r>
              <a:rPr lang="zh-CN" altLang="en-US" sz="3200" dirty="0">
                <a:latin typeface="+mn-ea"/>
              </a:rPr>
              <a:t>连接池的</a:t>
            </a:r>
            <a:r>
              <a:rPr lang="zh-CN" altLang="en-US" sz="3200" dirty="0" smtClean="0">
                <a:latin typeface="+mn-ea"/>
              </a:rPr>
              <a:t>使用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掌握连接池介绍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掌握连接池概念规范和</a:t>
            </a:r>
            <a:r>
              <a:rPr lang="en-US" altLang="zh-CN" sz="2800">
                <a:latin typeface="+mn-ea"/>
              </a:rPr>
              <a:t>DataSource</a:t>
            </a:r>
            <a:r>
              <a:rPr lang="zh-CN" altLang="en-US" sz="2800">
                <a:latin typeface="+mn-ea"/>
              </a:rPr>
              <a:t>接口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zh-CN" altLang="en-US" sz="2800">
                <a:latin typeface="+mn-ea"/>
              </a:rPr>
              <a:t>导入</a:t>
            </a:r>
            <a:r>
              <a:rPr lang="en-US" altLang="zh-CN" sz="2800">
                <a:latin typeface="+mn-ea"/>
              </a:rPr>
              <a:t>jar</a:t>
            </a:r>
            <a:r>
              <a:rPr lang="zh-CN" altLang="en-US" sz="2800" smtClean="0">
                <a:latin typeface="+mn-ea"/>
              </a:rPr>
              <a:t>包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en-US" altLang="zh-CN" sz="2800" smtClean="0">
                <a:latin typeface="+mn-ea"/>
              </a:rPr>
              <a:t>BasicDataSource</a:t>
            </a:r>
            <a:r>
              <a:rPr lang="zh-CN" altLang="en-US" sz="2800">
                <a:latin typeface="+mn-ea"/>
              </a:rPr>
              <a:t>类的</a:t>
            </a:r>
            <a:r>
              <a:rPr lang="zh-CN" altLang="en-US" sz="2800" smtClean="0">
                <a:latin typeface="+mn-ea"/>
              </a:rPr>
              <a:t>使用和常见配置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掌握实现数据库连接池工具</a:t>
            </a:r>
            <a:r>
              <a:rPr lang="zh-CN" altLang="en-US" sz="2800" smtClean="0">
                <a:latin typeface="+mn-ea"/>
              </a:rPr>
              <a:t>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掌握工具类的测试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连接池介绍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>
                <a:latin typeface="+mn-ea"/>
                <a:hlinkClick r:id="rId3" action="ppaction://hlinkfile"/>
              </a:rPr>
              <a:t>连接池介绍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什么是</a:t>
            </a:r>
            <a:r>
              <a:rPr lang="zh-CN" altLang="en-US" sz="1800" dirty="0"/>
              <a:t>连接池</a:t>
            </a:r>
            <a:r>
              <a:rPr lang="zh-CN" altLang="en-US" sz="1900" dirty="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连接池概念规范和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DataSource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接口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>
                <a:latin typeface="+mn-ea"/>
                <a:hlinkClick r:id="rId3" action="ppaction://hlinkfile"/>
              </a:rPr>
              <a:t>连接池概念规范和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DataSource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常见的连接池有哪些？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DBCP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连接池介绍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20.DBCP</a:t>
            </a:r>
            <a:r>
              <a:rPr lang="zh-CN" altLang="en-US" sz="1900" dirty="0">
                <a:latin typeface="+mn-ea"/>
                <a:hlinkClick r:id="rId3" action="ppaction://hlinkfile"/>
              </a:rPr>
              <a:t>连接池介绍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1.DBCP</a:t>
            </a:r>
            <a:r>
              <a:rPr lang="zh-CN" altLang="en-US" sz="1900" dirty="0" smtClean="0"/>
              <a:t>四个字母分别是什么意思？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导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入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jar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21.</a:t>
            </a:r>
            <a:r>
              <a:rPr lang="zh-CN" altLang="en-US" sz="1900" dirty="0">
                <a:latin typeface="+mn-ea"/>
                <a:hlinkClick r:id="rId3" action="ppaction://hlinkfile"/>
              </a:rPr>
              <a:t>导入</a:t>
            </a:r>
            <a:r>
              <a:rPr lang="en-US" altLang="zh-CN" sz="1900" dirty="0">
                <a:latin typeface="+mn-ea"/>
                <a:hlinkClick r:id="rId3" action="ppaction://hlinkfile"/>
              </a:rPr>
              <a:t>jar</a:t>
            </a:r>
            <a:r>
              <a:rPr lang="zh-CN" altLang="en-US" sz="1900" dirty="0">
                <a:latin typeface="+mn-ea"/>
                <a:hlinkClick r:id="rId3" action="ppaction://hlinkfile"/>
              </a:rPr>
              <a:t>包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如何导入</a:t>
            </a:r>
            <a:r>
              <a:rPr lang="en-US" altLang="zh-CN" sz="1900" dirty="0" smtClean="0"/>
              <a:t>jar</a:t>
            </a:r>
            <a:r>
              <a:rPr lang="zh-CN" altLang="en-US" sz="1900" dirty="0" smtClean="0"/>
              <a:t>包？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BasicDataSource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类的使用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22.BasicDataSource</a:t>
            </a:r>
            <a:r>
              <a:rPr lang="zh-CN" altLang="en-US" sz="1900" dirty="0">
                <a:latin typeface="+mn-ea"/>
                <a:hlinkClick r:id="rId3" action="ppaction://hlinkfile"/>
              </a:rPr>
              <a:t>类的使用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BasicDataSource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类的常见配置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23.BasicDataSource</a:t>
            </a:r>
            <a:r>
              <a:rPr lang="zh-CN" altLang="en-US" sz="1900" dirty="0">
                <a:latin typeface="+mn-ea"/>
                <a:hlinkClick r:id="rId3" action="ppaction://hlinkfile"/>
              </a:rPr>
              <a:t>类的常见配置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实现数据库连接池工具类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24.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实现数据库连接池工具类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简单说下数据库连接池工具类的实现步骤？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dirty="0">
                <a:latin typeface="+mj-ea"/>
              </a:rPr>
              <a:t>一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en-US" altLang="zh-CN" sz="3200" dirty="0" err="1">
                <a:latin typeface="+mj-ea"/>
              </a:rPr>
              <a:t>DBUtils</a:t>
            </a:r>
            <a:r>
              <a:rPr lang="zh-CN" altLang="en-US" sz="3200" dirty="0">
                <a:latin typeface="+mj-ea"/>
              </a:rPr>
              <a:t>工具类执行更新</a:t>
            </a:r>
            <a:r>
              <a:rPr lang="zh-CN" altLang="en-US" sz="3200" dirty="0" smtClean="0">
                <a:latin typeface="+mj-ea"/>
              </a:rPr>
              <a:t>语句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DButils</a:t>
            </a:r>
            <a:r>
              <a:rPr lang="zh-CN" altLang="en-US" sz="2800">
                <a:latin typeface="+mn-ea"/>
              </a:rPr>
              <a:t>工具类的</a:t>
            </a:r>
            <a:r>
              <a:rPr lang="zh-CN" altLang="en-US" sz="2800" smtClean="0">
                <a:latin typeface="+mn-ea"/>
              </a:rPr>
              <a:t>介绍和三</a:t>
            </a:r>
            <a:r>
              <a:rPr lang="zh-CN" altLang="en-US" sz="2800">
                <a:latin typeface="+mn-ea"/>
              </a:rPr>
              <a:t>个核心类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</a:t>
            </a:r>
            <a:r>
              <a:rPr lang="zh-CN" altLang="en-US" sz="2800" smtClean="0">
                <a:latin typeface="+mn-ea"/>
              </a:rPr>
              <a:t>事务</a:t>
            </a:r>
            <a:r>
              <a:rPr lang="zh-CN" altLang="en-US" sz="2800">
                <a:latin typeface="+mn-ea"/>
              </a:rPr>
              <a:t>的简单</a:t>
            </a:r>
            <a:r>
              <a:rPr lang="zh-CN" altLang="en-US" sz="2800" smtClean="0">
                <a:latin typeface="+mn-ea"/>
              </a:rPr>
              <a:t>介绍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QueryRunner</a:t>
            </a:r>
            <a:r>
              <a:rPr lang="zh-CN" altLang="en-US" sz="2800">
                <a:latin typeface="+mn-ea"/>
              </a:rPr>
              <a:t>类的</a:t>
            </a:r>
            <a:r>
              <a:rPr lang="en-US" altLang="zh-CN" sz="2800">
                <a:latin typeface="+mn-ea"/>
              </a:rPr>
              <a:t>update</a:t>
            </a:r>
            <a:r>
              <a:rPr lang="zh-CN" altLang="en-US" sz="2800">
                <a:latin typeface="+mn-ea"/>
              </a:rPr>
              <a:t>方法介绍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QueryRunner</a:t>
            </a:r>
            <a:r>
              <a:rPr lang="zh-CN" altLang="en-US" sz="2800">
                <a:latin typeface="+mn-ea"/>
              </a:rPr>
              <a:t>类实现</a:t>
            </a:r>
            <a:r>
              <a:rPr lang="en-US" altLang="zh-CN" sz="2800">
                <a:latin typeface="+mn-ea"/>
              </a:rPr>
              <a:t>insert</a:t>
            </a:r>
            <a:r>
              <a:rPr lang="zh-CN" altLang="en-US" sz="2800">
                <a:latin typeface="+mn-ea"/>
              </a:rPr>
              <a:t>添加数据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QueryRunner</a:t>
            </a:r>
            <a:r>
              <a:rPr lang="zh-CN" altLang="en-US" sz="2800">
                <a:latin typeface="+mn-ea"/>
              </a:rPr>
              <a:t>类实现</a:t>
            </a:r>
            <a:r>
              <a:rPr lang="en-US" altLang="zh-CN" sz="2800">
                <a:latin typeface="+mn-ea"/>
              </a:rPr>
              <a:t>update</a:t>
            </a:r>
            <a:r>
              <a:rPr lang="zh-CN" altLang="en-US" sz="2800">
                <a:latin typeface="+mn-ea"/>
              </a:rPr>
              <a:t>修改</a:t>
            </a:r>
            <a:r>
              <a:rPr lang="zh-CN" altLang="en-US" sz="2800" smtClean="0">
                <a:latin typeface="+mn-ea"/>
              </a:rPr>
              <a:t>数据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QueryRunner</a:t>
            </a:r>
            <a:r>
              <a:rPr lang="zh-CN" altLang="en-US" sz="2800">
                <a:latin typeface="+mn-ea"/>
              </a:rPr>
              <a:t>类实现</a:t>
            </a:r>
            <a:r>
              <a:rPr lang="en-US" altLang="zh-CN" sz="2800">
                <a:latin typeface="+mn-ea"/>
              </a:rPr>
              <a:t>delete</a:t>
            </a:r>
            <a:r>
              <a:rPr lang="zh-CN" altLang="en-US" sz="2800">
                <a:latin typeface="+mn-ea"/>
              </a:rPr>
              <a:t>删除数据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工具类的测试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25.</a:t>
            </a:r>
            <a:r>
              <a:rPr lang="zh-CN" altLang="en-US" sz="1900" dirty="0">
                <a:latin typeface="+mn-ea"/>
                <a:hlinkClick r:id="rId3" action="ppaction://hlinkfile"/>
              </a:rPr>
              <a:t>工具类的测试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DButils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工具类的介绍和三个核心类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01.DButils</a:t>
            </a:r>
            <a:r>
              <a:rPr lang="zh-CN" altLang="en-US" sz="1900" dirty="0">
                <a:latin typeface="+mn-ea"/>
                <a:hlinkClick r:id="rId3" action="ppaction://hlinkfile"/>
              </a:rPr>
              <a:t>工具类的介绍和三个核心类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1.DBUtils</a:t>
            </a:r>
            <a:r>
              <a:rPr lang="zh-CN" altLang="en-US" sz="1900" dirty="0" smtClean="0"/>
              <a:t>的三个核心功能分别是什么？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事务的简单介绍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02.</a:t>
            </a:r>
            <a:r>
              <a:rPr lang="zh-CN" altLang="en-US" sz="1900" dirty="0">
                <a:latin typeface="+mn-ea"/>
                <a:hlinkClick r:id="rId3" action="ppaction://hlinkfile"/>
              </a:rPr>
              <a:t>事务的简单介绍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QueryRunner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update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03.QueryRunner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类的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update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方法介绍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QueryRunner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类实现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insert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添加数据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04.QueryRunner</a:t>
            </a:r>
            <a:r>
              <a:rPr lang="zh-CN" altLang="en-US" sz="1900" dirty="0">
                <a:latin typeface="+mn-ea"/>
                <a:hlinkClick r:id="rId3" action="ppaction://hlinkfile"/>
              </a:rPr>
              <a:t>类实现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insert</a:t>
            </a:r>
            <a:r>
              <a:rPr lang="zh-CN" altLang="en-US" sz="1900" dirty="0">
                <a:latin typeface="+mn-ea"/>
                <a:hlinkClick r:id="rId3" action="ppaction://hlinkfile"/>
              </a:rPr>
              <a:t>添加数据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占位符的编号是从几开始的？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2.</a:t>
            </a:r>
            <a:r>
              <a:rPr lang="zh-CN" altLang="en-US" sz="1900" dirty="0" smtClean="0"/>
              <a:t>思考：</a:t>
            </a:r>
            <a:r>
              <a:rPr lang="en-US" altLang="zh-CN" sz="1900" dirty="0" err="1" smtClean="0"/>
              <a:t>QueryRunner</a:t>
            </a:r>
            <a:r>
              <a:rPr lang="zh-CN" altLang="en-US" sz="1900" dirty="0" smtClean="0"/>
              <a:t>类实现修改数据，代码应该如何实现？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QueryRunner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类实现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update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修改数据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05.QueryRunner</a:t>
            </a:r>
            <a:r>
              <a:rPr lang="zh-CN" altLang="en-US" sz="1900" dirty="0">
                <a:latin typeface="+mn-ea"/>
                <a:hlinkClick r:id="rId3" action="ppaction://hlinkfile"/>
              </a:rPr>
              <a:t>类实现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update</a:t>
            </a:r>
            <a:r>
              <a:rPr lang="zh-CN" altLang="en-US" sz="1900" dirty="0">
                <a:latin typeface="+mn-ea"/>
                <a:hlinkClick r:id="rId3" action="ppaction://hlinkfile"/>
              </a:rPr>
              <a:t>修改数据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</a:t>
            </a:r>
            <a:r>
              <a:rPr lang="en-US" altLang="zh-CN" sz="1900" dirty="0" err="1" smtClean="0"/>
              <a:t>QueryRunner</a:t>
            </a:r>
            <a:r>
              <a:rPr lang="zh-CN" altLang="en-US" sz="1900" dirty="0" smtClean="0"/>
              <a:t>类实现删除数据，代码应该如何实现？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QueryRunner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类实现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delete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删除数据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06.QueryRunner</a:t>
            </a:r>
            <a:r>
              <a:rPr lang="zh-CN" altLang="en-US" sz="1900" dirty="0">
                <a:latin typeface="+mn-ea"/>
                <a:hlinkClick r:id="rId3" action="ppaction://hlinkfile"/>
              </a:rPr>
              <a:t>类实现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delete</a:t>
            </a:r>
            <a:r>
              <a:rPr lang="zh-CN" altLang="en-US" sz="1900" dirty="0">
                <a:latin typeface="+mn-ea"/>
                <a:hlinkClick r:id="rId3" action="ppaction://hlinkfile"/>
              </a:rPr>
              <a:t>删除数据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1552</Words>
  <Application>Microsoft Office PowerPoint</Application>
  <PresentationFormat>全屏显示(4:3)</PresentationFormat>
  <Paragraphs>430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一、DBUtils工具类执行更新语句 </vt:lpstr>
      <vt:lpstr>1.1、DButils工具类的介绍和三个核心类</vt:lpstr>
      <vt:lpstr>1.2、事务的简单介绍</vt:lpstr>
      <vt:lpstr>1.3、QueryRunner类的update方法介绍</vt:lpstr>
      <vt:lpstr>1.4、QueryRunner类实现insert添加数据</vt:lpstr>
      <vt:lpstr>1.5、QueryRunner类实现update修改数据</vt:lpstr>
      <vt:lpstr>1.6、QueryRunner类实现delete删除数据</vt:lpstr>
      <vt:lpstr> 二、DBUtils工具类执行查询语句  </vt:lpstr>
      <vt:lpstr>2.1、JavaBean类</vt:lpstr>
      <vt:lpstr>2.2、DBUtils工具类结果集处理的方式</vt:lpstr>
      <vt:lpstr>2.3、QueryRunner类的方法query</vt:lpstr>
      <vt:lpstr>2.4、结果集处理ArrayHandler</vt:lpstr>
      <vt:lpstr>2.5、结果集处理ArrayListHandler</vt:lpstr>
      <vt:lpstr>2.6、结果集处理BeanHandler</vt:lpstr>
      <vt:lpstr>2.7、结果集处理BeanListHandler</vt:lpstr>
      <vt:lpstr>2.8、结果集处理ColumnListHandler</vt:lpstr>
      <vt:lpstr>2.9、结果集处理ScalarHandler</vt:lpstr>
      <vt:lpstr>2.10、结果集处理MapHandler</vt:lpstr>
      <vt:lpstr>2.11、结果集处理MapListHandler</vt:lpstr>
      <vt:lpstr> 三、DBCP连接池的使用</vt:lpstr>
      <vt:lpstr>3.1、连接池介绍</vt:lpstr>
      <vt:lpstr>3.2、连接池概念规范和DataSource接口</vt:lpstr>
      <vt:lpstr>3.3、DBCP连接池介绍</vt:lpstr>
      <vt:lpstr>3.4、导入jar包</vt:lpstr>
      <vt:lpstr>3.5、BasicDataSource类的使用</vt:lpstr>
      <vt:lpstr>3.6、BasicDataSource类的常见配置</vt:lpstr>
      <vt:lpstr>3.7、实现数据库连接池工具类</vt:lpstr>
      <vt:lpstr>3.8、工具类的测试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JX H</cp:lastModifiedBy>
  <cp:revision>227</cp:revision>
  <dcterms:created xsi:type="dcterms:W3CDTF">2015-06-29T07:19:00Z</dcterms:created>
  <dcterms:modified xsi:type="dcterms:W3CDTF">2016-09-05T08:24:33Z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