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308" r:id="rId10"/>
    <p:sldId id="311" r:id="rId11"/>
    <p:sldId id="310" r:id="rId12"/>
    <p:sldId id="273" r:id="rId13"/>
    <p:sldId id="274" r:id="rId14"/>
    <p:sldId id="294" r:id="rId15"/>
    <p:sldId id="302" r:id="rId16"/>
    <p:sldId id="298" r:id="rId17"/>
    <p:sldId id="304" r:id="rId18"/>
    <p:sldId id="305" r:id="rId19"/>
    <p:sldId id="295" r:id="rId20"/>
    <p:sldId id="296" r:id="rId21"/>
    <p:sldId id="275" r:id="rId22"/>
    <p:sldId id="297" r:id="rId23"/>
    <p:sldId id="312" r:id="rId24"/>
    <p:sldId id="309" r:id="rId25"/>
    <p:sldId id="313" r:id="rId26"/>
    <p:sldId id="314" r:id="rId27"/>
    <p:sldId id="315" r:id="rId28"/>
    <p:sldId id="316" r:id="rId29"/>
    <p:sldId id="276" r:id="rId30"/>
    <p:sldId id="317" r:id="rId31"/>
    <p:sldId id="25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058-85F2-47DF-AF17-31348102AB3F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A8E5-D445-4E0C-A1BC-3DC3F2297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99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3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4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4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7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5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7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32_video/day32_07(&#32593;&#32476;&#32534;&#31243;)&#25968;&#25454;&#21253;&#21644;&#21457;&#36865;&#23545;&#35937;&#20171;&#3246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08(&#32593;&#32476;&#32534;&#31243;)UDP&#21457;&#36865;&#31471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09(&#32593;&#32476;&#32534;&#31243;)UDP&#25509;&#25910;&#31471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0(&#32593;&#32476;&#32534;&#31243;)UDP&#25509;&#25910;&#31471;&#30340;&#25286;&#21253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1(&#32593;&#32476;&#32534;&#31243;)&#38190;&#30424;&#36755;&#20837;&#30340;&#32842;&#22825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32_video/day32_12(&#32593;&#32476;&#32534;&#31243;)TCP&#30340;&#23458;&#25143;&#31471;&#21644;&#26381;&#21153;&#2212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3(&#32593;&#32476;&#32534;&#31243;)TCP&#30340;&#23458;&#25143;&#31471;&#31243;&#24207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4(&#32593;&#32476;&#32534;&#31243;)TCP&#30340;&#26381;&#21153;&#22120;&#31243;&#24207;accept&#26041;&#27861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32_video/day32_15(&#32593;&#32476;&#32534;&#31243;)TCP&#30340;&#26381;&#21153;&#22120;&#31243;&#24207;&#35835;&#21462;&#23458;&#25143;&#31471;&#25968;&#2545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6(&#32593;&#32476;&#32534;&#31243;)TCP&#30340;&#26381;&#21153;&#22120;&#21644;&#23458;&#25143;&#31471;&#30340;&#25968;&#25454;&#20132;&#25442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7(&#32593;&#32476;&#32534;&#31243;)TCP&#30340;&#20013;&#30340;&#27969;&#23545;&#35937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8(&#32593;&#32476;&#32534;&#31243;)TCP&#22270;&#29255;&#19978;&#20256;&#26696;&#20363;&#20998;&#26512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19(&#32593;&#32476;&#32534;&#31243;)TCP&#22270;&#29255;&#19978;&#20256;&#23458;&#25143;&#31471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20(&#32593;&#32476;&#32534;&#31243;)TCP&#22270;&#29255;&#19978;&#20256;&#26381;&#21153;&#22120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21(&#32593;&#32476;&#32534;&#31243;)TCP&#22270;&#29255;&#19978;&#20256;&#38382;&#39064;&#35299;&#20915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22(&#32593;&#32476;&#32534;&#31243;)TCP&#22270;&#29255;&#19978;&#20256;&#25991;&#20214;&#21517;.av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23(&#32593;&#32476;&#32534;&#31243;)&#22810;&#32447;&#31243;&#19978;&#20256;&#26696;&#20363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24(&#32593;&#32476;&#32534;&#31243;)&#22810;&#32447;&#31243;&#19978;&#20256;&#20195;&#30721;&#23454;&#29616;.av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01(&#32593;&#32476;&#32534;&#31243;)&#32593;&#32476;&#27169;&#22411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02(&#32593;&#32476;&#32534;&#31243;)IP&#22320;&#22336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03(&#32593;&#32476;&#32534;&#31243;)&#31471;&#21475;&#21495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32_video/day32_04(&#32593;&#32476;&#32534;&#31243;)InetAddress&#31867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32_video/day32_05(&#32593;&#32476;&#32534;&#31243;)UDP&#21327;&#3575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32_video/day32_06(&#32593;&#32476;&#32534;&#31243;)TCP&#21327;&#3575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面向网络编程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二、</a:t>
            </a:r>
            <a:r>
              <a:rPr lang="zh-CN" altLang="en-US" sz="3200" dirty="0"/>
              <a:t>实现</a:t>
            </a:r>
            <a:r>
              <a:rPr lang="en-US" altLang="zh-CN" sz="3200" dirty="0"/>
              <a:t>UDP</a:t>
            </a:r>
            <a:r>
              <a:rPr lang="zh-CN" altLang="en-US" sz="3200" dirty="0"/>
              <a:t>协议的发送端和接收端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了解数据包</a:t>
            </a:r>
            <a:r>
              <a:rPr lang="zh-CN" altLang="en-US" sz="2800" dirty="0"/>
              <a:t>和发送对象介绍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UDP</a:t>
            </a:r>
            <a:r>
              <a:rPr lang="zh-CN" altLang="en-US" sz="2800" dirty="0"/>
              <a:t>发送端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UDP</a:t>
            </a:r>
            <a:r>
              <a:rPr lang="zh-CN" altLang="en-US" sz="2800" dirty="0"/>
              <a:t>接收端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UDP</a:t>
            </a:r>
            <a:r>
              <a:rPr lang="zh-CN" altLang="en-US" sz="2800" dirty="0"/>
              <a:t>接收端的拆包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掌握键盘</a:t>
            </a:r>
            <a:r>
              <a:rPr lang="zh-CN" altLang="en-US" sz="2800" dirty="0"/>
              <a:t>输入的聊天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数据包和发送对象介绍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>
                <a:latin typeface="+mn-ea"/>
              </a:rPr>
              <a:t>0</a:t>
            </a:r>
            <a:r>
              <a:rPr lang="en-US" altLang="zh-CN" sz="1900" dirty="0" smtClean="0">
                <a:latin typeface="+mn-ea"/>
              </a:rPr>
              <a:t>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数据包和发送对象介绍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en-US" altLang="zh-CN" sz="1900" dirty="0" smtClean="0"/>
              <a:t>1.UDP</a:t>
            </a:r>
            <a:r>
              <a:rPr lang="zh-CN" altLang="en-US" sz="1900" dirty="0" smtClean="0"/>
              <a:t>传输用到的核心类有哪些</a:t>
            </a:r>
            <a:r>
              <a:rPr lang="en-US" altLang="zh-CN" sz="1900" dirty="0" smtClean="0"/>
              <a:t>?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UDP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发送端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8.UDP</a:t>
            </a:r>
            <a:r>
              <a:rPr lang="zh-CN" altLang="en-US" sz="1900" dirty="0">
                <a:latin typeface="+mn-ea"/>
                <a:hlinkClick r:id="rId2" action="ppaction://hlinkfile"/>
              </a:rPr>
              <a:t>发送端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UDP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接收端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9.UDP</a:t>
            </a:r>
            <a:r>
              <a:rPr lang="zh-CN" altLang="en-US" sz="1900" dirty="0">
                <a:latin typeface="+mn-ea"/>
                <a:hlinkClick r:id="rId2" action="ppaction://hlinkfile"/>
              </a:rPr>
              <a:t>接收端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UDP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接收端的拆包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10.UDP</a:t>
            </a:r>
            <a:r>
              <a:rPr lang="zh-CN" altLang="en-US" sz="1900" dirty="0">
                <a:latin typeface="+mn-ea"/>
                <a:hlinkClick r:id="rId2" action="ppaction://hlinkfile"/>
              </a:rPr>
              <a:t>接收端的拆包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键盘输入的聊天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键盘输入的聊天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6" y="263624"/>
            <a:ext cx="8301305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三</a:t>
            </a:r>
            <a:r>
              <a:rPr lang="zh-CN" altLang="en-US" sz="3200" b="1" i="1" dirty="0">
                <a:latin typeface="+mj-ea"/>
              </a:rPr>
              <a:t>、实现</a:t>
            </a:r>
            <a:r>
              <a:rPr lang="en-US" altLang="zh-CN" sz="3200" b="1" i="1" dirty="0">
                <a:latin typeface="+mj-ea"/>
              </a:rPr>
              <a:t>TCP</a:t>
            </a:r>
            <a:r>
              <a:rPr lang="zh-CN" altLang="en-US" sz="3200" b="1" i="1" dirty="0">
                <a:latin typeface="+mj-ea"/>
              </a:rPr>
              <a:t>协议的客户端和服务器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 了解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的客户端和服务器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的客户端程序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的服务器程序</a:t>
            </a:r>
            <a:r>
              <a:rPr lang="en-US" altLang="zh-CN" sz="2800" dirty="0"/>
              <a:t>accept</a:t>
            </a:r>
            <a:r>
              <a:rPr lang="zh-CN" altLang="en-US" sz="2800" dirty="0"/>
              <a:t>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的服务器程序读取客户端数据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的服务器和客户端的数据交换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的中的流对象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的客户端和服务器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12.TCP</a:t>
            </a:r>
            <a:r>
              <a:rPr lang="zh-CN" altLang="en-US" sz="1900" dirty="0">
                <a:latin typeface="+mn-ea"/>
                <a:hlinkClick r:id="rId3" action="ppaction://hlinkfile"/>
              </a:rPr>
              <a:t>的客户端和服务器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838835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的客户端程序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的客户端程序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的服务器程序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accept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的服务器程序</a:t>
            </a:r>
            <a:r>
              <a:rPr lang="en-US" altLang="zh-CN" sz="1900" dirty="0">
                <a:latin typeface="+mn-ea"/>
                <a:hlinkClick r:id="rId2" action="ppaction://hlinkfile"/>
              </a:rPr>
              <a:t>accept</a:t>
            </a:r>
            <a:r>
              <a:rPr lang="zh-CN" altLang="en-US" sz="1900" dirty="0">
                <a:latin typeface="+mn-ea"/>
                <a:hlinkClick r:id="rId2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3480" y="199449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网络三要素及传输协议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实现</a:t>
            </a:r>
            <a:r>
              <a:rPr lang="en-US" altLang="zh-CN" sz="2900" dirty="0" smtClean="0"/>
              <a:t>UDP</a:t>
            </a:r>
            <a:r>
              <a:rPr lang="zh-CN" altLang="en-US" sz="2900" dirty="0" smtClean="0"/>
              <a:t>协议的发送端和接收端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实现</a:t>
            </a:r>
            <a:r>
              <a:rPr lang="en-US" altLang="zh-CN" sz="2900" dirty="0" smtClean="0"/>
              <a:t>TCP</a:t>
            </a:r>
            <a:r>
              <a:rPr lang="zh-CN" altLang="en-US" sz="2900" dirty="0" smtClean="0"/>
              <a:t>协议的客户端和服务器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TCP</a:t>
            </a:r>
            <a:r>
              <a:rPr lang="zh-CN" altLang="en-US" sz="2900" dirty="0" smtClean="0"/>
              <a:t>上传文件案例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的服务器程序读取客户端数据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15.TCP</a:t>
            </a:r>
            <a:r>
              <a:rPr lang="zh-CN" altLang="en-US" sz="1900" dirty="0">
                <a:latin typeface="+mn-ea"/>
                <a:hlinkClick r:id="rId3" action="ppaction://hlinkfile"/>
              </a:rPr>
              <a:t>的服务器程序读取客户端数据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6104" y="482600"/>
            <a:ext cx="8466415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的服务器和客户端的数据交换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的服务器和客户端的数据交换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的中的流对象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的中的流对象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6" y="263624"/>
            <a:ext cx="8301305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三、</a:t>
            </a:r>
            <a:r>
              <a:rPr lang="en-US" altLang="zh-CN" sz="3200" b="1" i="1" dirty="0">
                <a:latin typeface="+mj-ea"/>
              </a:rPr>
              <a:t>TCP</a:t>
            </a:r>
            <a:r>
              <a:rPr lang="zh-CN" altLang="en-US" sz="3200" b="1" i="1" dirty="0">
                <a:latin typeface="+mj-ea"/>
              </a:rPr>
              <a:t>上传文件案例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 了解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图片上传案例分析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图片上传客户端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图片上传服务器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图片上传问题解决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图片上传文件名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掌握多</a:t>
            </a:r>
            <a:r>
              <a:rPr lang="zh-CN" altLang="en-US" sz="2800" dirty="0"/>
              <a:t>线程上传案例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掌握多</a:t>
            </a:r>
            <a:r>
              <a:rPr lang="zh-CN" altLang="en-US" sz="2800" dirty="0"/>
              <a:t>线程上传代码实现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图片上传案例分析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图片上传案例分析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图片上传客户端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图片上传客户端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图片上传服务器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20.TCP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图片上传服务器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图片上传问题解决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</a:t>
            </a:r>
            <a:r>
              <a:rPr lang="en-US" altLang="zh-CN" sz="1900" dirty="0">
                <a:latin typeface="+mn-ea"/>
              </a:rPr>
              <a:t>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21.TCP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图片上传问题解决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图片上传文件名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22.TCP</a:t>
            </a:r>
            <a:r>
              <a:rPr lang="zh-CN" altLang="en-US" sz="1900" dirty="0">
                <a:latin typeface="+mn-ea"/>
                <a:hlinkClick r:id="rId2" action="ppaction://hlinkfile"/>
              </a:rPr>
              <a:t>图片上传文件名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多线程上传案例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23.</a:t>
            </a:r>
            <a:r>
              <a:rPr lang="zh-CN" altLang="en-US" sz="1900" dirty="0">
                <a:latin typeface="+mn-ea"/>
                <a:hlinkClick r:id="rId2" action="ppaction://hlinkfile"/>
              </a:rPr>
              <a:t>多线程上传案例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一、</a:t>
            </a:r>
            <a:r>
              <a:rPr lang="zh-CN" altLang="en-US" sz="3200" dirty="0"/>
              <a:t>网络三要素及传输协议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了解</a:t>
            </a:r>
            <a:r>
              <a:rPr lang="zh-CN" altLang="en-US" sz="2800" dirty="0" smtClean="0"/>
              <a:t>网络模型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 理解</a:t>
            </a:r>
            <a:r>
              <a:rPr lang="en-US" altLang="zh-CN" sz="2800" dirty="0" smtClean="0"/>
              <a:t>IP</a:t>
            </a:r>
            <a:r>
              <a:rPr lang="zh-CN" altLang="en-US" sz="2800" dirty="0"/>
              <a:t>地址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理解端口</a:t>
            </a:r>
            <a:r>
              <a:rPr lang="zh-CN" altLang="en-US" sz="2800" dirty="0"/>
              <a:t>号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InetAddress</a:t>
            </a:r>
            <a:r>
              <a:rPr lang="zh-CN" altLang="en-US" sz="2800" dirty="0"/>
              <a:t>类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</a:t>
            </a:r>
            <a:r>
              <a:rPr lang="en-US" altLang="zh-CN" sz="2800" dirty="0" smtClean="0"/>
              <a:t>UDP</a:t>
            </a:r>
            <a:r>
              <a:rPr lang="zh-CN" altLang="en-US" sz="2800" dirty="0"/>
              <a:t>协议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</a:t>
            </a:r>
            <a:r>
              <a:rPr lang="en-US" altLang="zh-CN" sz="2800" dirty="0" smtClean="0"/>
              <a:t>TCP</a:t>
            </a:r>
            <a:r>
              <a:rPr lang="zh-CN" altLang="en-US" sz="2800" dirty="0"/>
              <a:t>协议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4.6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、多线程上传代码实现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24.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多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线程上传代码实现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3565" y="564457"/>
            <a:ext cx="8496870" cy="119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altLang="zh-CN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、网络模型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97871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网络模型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无</a:t>
            </a:r>
            <a:endParaRPr lang="en-US" altLang="zh-CN" sz="1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67842" y="175706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IP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地址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2.IP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地址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/>
              <a:t>无</a:t>
            </a:r>
            <a:endParaRPr lang="en-US" altLang="zh-CN" sz="19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、端口号</a:t>
            </a:r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3.</a:t>
            </a:r>
            <a:r>
              <a:rPr lang="zh-CN" altLang="en-US" sz="1900" dirty="0">
                <a:latin typeface="+mn-ea"/>
                <a:hlinkClick r:id="rId2" action="ppaction://hlinkfile"/>
              </a:rPr>
              <a:t>端口号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1900" dirty="0" smtClean="0"/>
              <a:t>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InetAddress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4.InetAddress</a:t>
            </a:r>
            <a:r>
              <a:rPr lang="zh-CN" altLang="en-US" sz="1900" dirty="0">
                <a:latin typeface="+mn-ea"/>
                <a:hlinkClick r:id="rId2" action="ppaction://hlinkfile"/>
              </a:rPr>
              <a:t>类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UDP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协议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5.UDP</a:t>
            </a:r>
            <a:r>
              <a:rPr lang="zh-CN" altLang="en-US" sz="1900" dirty="0">
                <a:latin typeface="+mn-ea"/>
                <a:hlinkClick r:id="rId3" action="ppaction://hlinkfile"/>
              </a:rPr>
              <a:t>协议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TCP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协议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6.TCP</a:t>
            </a:r>
            <a:r>
              <a:rPr lang="zh-CN" altLang="en-US" sz="1900" dirty="0">
                <a:latin typeface="+mn-ea"/>
                <a:hlinkClick r:id="rId3" action="ppaction://hlinkfile"/>
              </a:rPr>
              <a:t>协议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934</Words>
  <Application>Microsoft Office PowerPoint</Application>
  <PresentationFormat>全屏显示(4:3)</PresentationFormat>
  <Paragraphs>262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JX H</cp:lastModifiedBy>
  <cp:revision>951</cp:revision>
  <dcterms:created xsi:type="dcterms:W3CDTF">2015-06-29T07:19:00Z</dcterms:created>
  <dcterms:modified xsi:type="dcterms:W3CDTF">2016-09-05T09:38:12Z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