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67" r:id="rId4"/>
    <p:sldId id="268" r:id="rId5"/>
    <p:sldId id="269" r:id="rId6"/>
    <p:sldId id="28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9" r:id="rId17"/>
    <p:sldId id="290" r:id="rId18"/>
    <p:sldId id="291" r:id="rId19"/>
    <p:sldId id="292" r:id="rId20"/>
    <p:sldId id="293" r:id="rId21"/>
    <p:sldId id="25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79279" autoAdjust="0"/>
  </p:normalViewPr>
  <p:slideViewPr>
    <p:cSldViewPr>
      <p:cViewPr varScale="1">
        <p:scale>
          <a:sx n="59" d="100"/>
          <a:sy n="59" d="100"/>
        </p:scale>
        <p:origin x="1596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有公共的无参构造方法。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0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7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public Object invoke(Object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Object...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 	</a:t>
            </a:r>
            <a:r>
              <a:rPr lang="zh-CN" altLang="en-US" dirty="0" smtClean="0"/>
              <a:t>对带有指定参数的指定对象调用由此 </a:t>
            </a:r>
            <a:r>
              <a:rPr lang="en-US" altLang="zh-CN" dirty="0" smtClean="0"/>
              <a:t>Method </a:t>
            </a:r>
            <a:r>
              <a:rPr lang="zh-CN" altLang="en-US" dirty="0" smtClean="0"/>
              <a:t>对象表示的底层方法。 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指的是调这个方法的对象。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指的是调用这个方法所要用到的参数列表。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返回值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就是方法的返回对象。如果方法没有返回值 ，返回的是</a:t>
            </a:r>
            <a:r>
              <a:rPr lang="en-US" altLang="zh-CN" dirty="0" smtClean="0"/>
              <a:t>null.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6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77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91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7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把这个类的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不会，以下的情况才会加载。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创建类的实例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类的静态变量，或者为静态变量赋值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类的静态方法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使用反射方式来强制创建某个类或接口对应的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java.lang.Class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初始化某个类的子类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java.exe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命令来运行某个主类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0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------------------------------</a:t>
            </a:r>
          </a:p>
          <a:p>
            <a:r>
              <a:rPr lang="en-US" altLang="zh-CN" baseline="0" dirty="0" smtClean="0"/>
              <a:t>Class </a:t>
            </a:r>
            <a:r>
              <a:rPr lang="en-US" altLang="zh-CN" baseline="0" dirty="0" err="1" smtClean="0"/>
              <a:t>clazz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Class.class</a:t>
            </a:r>
            <a:r>
              <a:rPr lang="en-US" altLang="zh-CN" baseline="0" dirty="0" smtClean="0"/>
              <a:t>;</a:t>
            </a:r>
          </a:p>
          <a:p>
            <a:r>
              <a:rPr lang="en-US" altLang="zh-CN" baseline="0" dirty="0" err="1" smtClean="0"/>
              <a:t>System.out.println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clazz</a:t>
            </a:r>
            <a:r>
              <a:rPr lang="en-US" altLang="zh-CN" baseline="0" dirty="0" smtClean="0"/>
              <a:t>);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java.lang.Class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区别在方法的参数列表。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06(&#21453;&#23556;)&#33719;&#21462;class&#25991;&#20214;&#23545;&#35937;&#19977;&#31181;&#26041;&#24335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07(&#21453;&#23556;)&#21453;&#23556;&#33719;&#21462;&#31354;&#21442;&#25968;&#26500;&#36896;&#26041;&#27861;&#24182;&#36816;&#3489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08(&#21453;&#23556;)&#21453;&#23556;&#33719;&#21462;&#26377;&#21442;&#25968;&#30340;&#26500;&#36896;&#26041;&#27861;&#24182;&#36816;&#3489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09(&#21453;&#23556;)&#21453;&#23556;&#33719;&#21462;&#26500;&#36896;&#26041;&#27861;&#24182;&#36816;&#34892;&#30340;&#24555;&#36895;&#30340;&#26041;&#24335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10(&#21453;&#23556;)&#21453;&#23556;&#33719;&#21462;&#31169;&#26377;&#26500;&#36896;&#26041;&#27861;&#24182;&#36816;&#34892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11(&#21453;&#23556;)&#21453;&#23556;&#33719;&#21462;&#25104;&#21592;&#21464;&#37327;&#24182;&#25913;&#2054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12(&#21453;&#23556;)&#21453;&#23556;&#33719;&#21462;&#31354;&#21442;&#25968;&#25104;&#21592;&#26041;&#27861;&#24182;&#36816;&#3489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13(&#21453;&#23556;)&#21453;&#23556;&#33719;&#21462;&#26377;&#21442;&#25968;&#30340;&#25104;&#21592;&#26041;&#27861;&#24182;&#36816;&#34892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14(&#21453;&#23556;)&#21453;&#23556;&#27867;&#22411;&#25830;&#38500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15(&#21453;&#23556;)&#21453;&#23556;&#36890;&#36807;&#37197;&#32622;&#25991;&#20214;&#36816;&#34892;&#30340;&#27493;&#39588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16(&#21453;&#23556;)&#21453;&#23556;&#36890;&#36807;&#37197;&#32622;&#25991;&#20214;&#36816;&#34892;&#21151;&#33021;&#23454;&#29616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01(&#21453;&#23556;)&#31867;&#30340;&#21152;&#36733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02(&#21453;&#23556;)&#31867;&#30340;&#21152;&#36733;&#26102;&#26426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03(&#21453;&#23556;)&#19977;&#31181;&#31867;&#30340;&#21152;&#36733;&#22120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04(&#21453;&#23556;)&#21453;&#23556;&#30340;&#27010;&#24565;&#20197;&#21450;&#20316;&#2999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33_video/day33_05(&#21453;&#23556;)class&#25991;&#20214;&#30340;&#20135;&#29983;&#36807;&#31243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9311" y="2660688"/>
            <a:ext cx="141577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反射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class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文件对象的获得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6.</a:t>
            </a:r>
            <a:r>
              <a:rPr lang="zh-CN" altLang="en-US" sz="1900" dirty="0">
                <a:latin typeface="+mn-ea"/>
                <a:hlinkClick r:id="rId3" action="ppaction://hlinkfile"/>
              </a:rPr>
              <a:t>获取</a:t>
            </a:r>
            <a:r>
              <a:rPr lang="en-US" altLang="zh-CN" sz="1900" dirty="0">
                <a:latin typeface="+mn-ea"/>
                <a:hlinkClick r:id="rId3" action="ppaction://hlinkfile"/>
              </a:rPr>
              <a:t>class</a:t>
            </a:r>
            <a:r>
              <a:rPr lang="zh-CN" altLang="en-US" sz="1900" dirty="0">
                <a:latin typeface="+mn-ea"/>
                <a:hlinkClick r:id="rId3" action="ppaction://hlinkfile"/>
              </a:rPr>
              <a:t>文件对象三种方式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思考：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Class</a:t>
            </a:r>
            <a:r>
              <a:rPr lang="zh-CN" altLang="en-US" sz="1900" dirty="0" smtClean="0"/>
              <a:t>类有没有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属性？</a:t>
            </a:r>
            <a:r>
              <a:rPr lang="en-US" altLang="zh-CN" sz="2400" dirty="0" smtClean="0"/>
              <a:t>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3033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反射获取空参数构造方法并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运行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7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反射获取空参数构造方法并运行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反射获取有参数的构造方法并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运行</a:t>
            </a:r>
            <a:r>
              <a:rPr lang="en-US" altLang="zh-CN" sz="3200" dirty="0">
                <a:latin typeface="+mn-ea"/>
              </a:rPr>
              <a:t/>
            </a:r>
            <a:br>
              <a:rPr lang="en-US" altLang="zh-CN" sz="3200" dirty="0">
                <a:latin typeface="+mn-ea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772816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 dirty="0">
                <a:latin typeface="+mn-ea"/>
                <a:hlinkClick r:id="rId3" action="ppaction://hlinkfile"/>
              </a:rPr>
              <a:t>反射获取有参数的构造方法并运行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通过</a:t>
            </a:r>
            <a:r>
              <a:rPr lang="en-US" altLang="zh-CN" sz="1900" dirty="0" smtClean="0"/>
              <a:t>Class</a:t>
            </a:r>
            <a:r>
              <a:rPr lang="zh-CN" altLang="en-US" sz="1900" dirty="0" smtClean="0"/>
              <a:t>类的</a:t>
            </a:r>
            <a:r>
              <a:rPr lang="en-US" altLang="zh-CN" sz="1900" dirty="0"/>
              <a:t>public Constructor&lt;T&gt; </a:t>
            </a:r>
            <a:r>
              <a:rPr lang="en-US" altLang="zh-CN" sz="1900" dirty="0" err="1"/>
              <a:t>getConstructor</a:t>
            </a:r>
            <a:r>
              <a:rPr lang="en-US" altLang="zh-CN" sz="1900" dirty="0"/>
              <a:t>(Class&lt;?&gt;... </a:t>
            </a:r>
            <a:r>
              <a:rPr lang="en-US" altLang="zh-CN" sz="1900" dirty="0" err="1"/>
              <a:t>parameterTypes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方法得到有参构造和得到无参构造的区别在那里？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2.3.3.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反射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获取构造方法并运行的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快速方式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9.</a:t>
            </a:r>
            <a:r>
              <a:rPr lang="zh-CN" altLang="en-US" sz="1900" dirty="0">
                <a:latin typeface="+mn-ea"/>
                <a:hlinkClick r:id="rId3" action="ppaction://hlinkfile"/>
              </a:rPr>
              <a:t>反射获取构造方法并运行的快速的方式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	1.</a:t>
            </a:r>
            <a:r>
              <a:rPr lang="zh-CN" altLang="en-US" sz="1900" dirty="0" smtClean="0"/>
              <a:t>反射</a:t>
            </a:r>
            <a:r>
              <a:rPr lang="zh-CN" altLang="en-US" sz="1900" dirty="0"/>
              <a:t>获取构造方法并运行的</a:t>
            </a:r>
            <a:r>
              <a:rPr lang="zh-CN" altLang="en-US" sz="1900" dirty="0" smtClean="0"/>
              <a:t>快速方式有什么要求</a:t>
            </a:r>
            <a:r>
              <a:rPr lang="en-US" altLang="zh-CN" sz="1900" dirty="0" smtClean="0"/>
              <a:t>?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反射获取私有构造方法并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运行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课程七信息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10.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反射</a:t>
            </a:r>
            <a:r>
              <a:rPr lang="zh-CN" altLang="en-US" sz="1900" dirty="0">
                <a:latin typeface="+mn-ea"/>
                <a:hlinkClick r:id="rId3" action="ppaction://hlinkfile"/>
              </a:rPr>
              <a:t>获取私有构造方法并运行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041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1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反射获取成员变量并改值</a:t>
            </a:r>
            <a:endParaRPr lang="en-US" sz="31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八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>
                <a:latin typeface="+mn-ea"/>
                <a:hlinkClick r:id="rId3" action="ppaction://hlinkfile"/>
              </a:rPr>
              <a:t>反射获取成员变量并改值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041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2.5.1</a:t>
            </a:r>
            <a:r>
              <a:rPr lang="zh-CN" altLang="en-US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1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反射获取空参数成员方法并运行</a:t>
            </a:r>
            <a:endParaRPr lang="en-US" sz="31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八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 dirty="0">
                <a:latin typeface="+mn-ea"/>
                <a:hlinkClick r:id="rId3" action="ppaction://hlinkfile"/>
              </a:rPr>
              <a:t>反射获取空参数成员方法并运行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041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2.5.2</a:t>
            </a:r>
            <a:r>
              <a:rPr lang="zh-CN" altLang="en-US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1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反射</a:t>
            </a:r>
            <a:r>
              <a:rPr lang="zh-CN" altLang="en-US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获取有参数</a:t>
            </a:r>
            <a:r>
              <a:rPr lang="zh-CN" altLang="en-US" sz="31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成员方法并运行</a:t>
            </a:r>
            <a:endParaRPr lang="en-US" sz="31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八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 dirty="0">
                <a:latin typeface="+mn-ea"/>
                <a:hlinkClick r:id="rId3" action="ppaction://hlinkfile"/>
              </a:rPr>
              <a:t>反射获取有参数的成员方法并运行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请说明</a:t>
            </a:r>
            <a:r>
              <a:rPr lang="en-US" altLang="zh-CN" sz="1900" dirty="0" smtClean="0"/>
              <a:t>Method</a:t>
            </a:r>
            <a:r>
              <a:rPr lang="zh-CN" altLang="en-US" sz="1900" dirty="0" smtClean="0"/>
              <a:t>类里面</a:t>
            </a:r>
            <a:r>
              <a:rPr lang="en-US" altLang="zh-CN" sz="1900" dirty="0" smtClean="0"/>
              <a:t>invoke()</a:t>
            </a:r>
            <a:r>
              <a:rPr lang="zh-CN" altLang="en-US" sz="1900" dirty="0" smtClean="0"/>
              <a:t>方法的参数和返回值都是什么？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041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1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、反射泛型擦除</a:t>
            </a:r>
            <a:endParaRPr lang="en-US" sz="31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八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 dirty="0">
                <a:latin typeface="+mn-ea"/>
                <a:hlinkClick r:id="rId3" action="ppaction://hlinkfile"/>
              </a:rPr>
              <a:t>反射泛型擦除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041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2.7.1</a:t>
            </a:r>
            <a:r>
              <a:rPr lang="zh-CN" altLang="en-US" sz="31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、反射通过配置文件运行的步骤</a:t>
            </a:r>
            <a:endParaRPr lang="en-US" sz="31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八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15.</a:t>
            </a:r>
            <a:r>
              <a:rPr lang="zh-CN" altLang="en-US" sz="1900" dirty="0">
                <a:latin typeface="+mn-ea"/>
                <a:hlinkClick r:id="rId3" action="ppaction://hlinkfile"/>
              </a:rPr>
              <a:t>反射通过配置文件运行的步骤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980728"/>
            <a:ext cx="7696200" cy="1439863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060848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sz="2800" dirty="0" smtClean="0"/>
              <a:t>类</a:t>
            </a:r>
            <a:r>
              <a:rPr lang="zh-CN" altLang="zh-CN" sz="2800" dirty="0"/>
              <a:t>加载器</a:t>
            </a:r>
            <a:endParaRPr lang="zh-CN" altLang="zh-CN" sz="2800" b="1" dirty="0"/>
          </a:p>
          <a:p>
            <a:pPr lvl="0"/>
            <a:r>
              <a:rPr lang="zh-CN" altLang="zh-CN" sz="2800" dirty="0"/>
              <a:t>反射构造方法</a:t>
            </a:r>
            <a:endParaRPr lang="zh-CN" altLang="zh-CN" sz="2800" b="1" dirty="0"/>
          </a:p>
          <a:p>
            <a:pPr lvl="0"/>
            <a:r>
              <a:rPr lang="zh-CN" altLang="zh-CN" sz="2800" dirty="0"/>
              <a:t>反射成员变量</a:t>
            </a:r>
            <a:endParaRPr lang="zh-CN" altLang="zh-CN" sz="2800" b="1" dirty="0"/>
          </a:p>
          <a:p>
            <a:pPr lvl="0"/>
            <a:r>
              <a:rPr lang="zh-CN" altLang="zh-CN" sz="2800" dirty="0"/>
              <a:t>反射成员方法</a:t>
            </a:r>
            <a:endParaRPr lang="zh-CN" altLang="zh-CN" sz="2800" b="1" dirty="0"/>
          </a:p>
          <a:p>
            <a:pPr lvl="0"/>
            <a:r>
              <a:rPr lang="zh-CN" altLang="en-US" sz="2800" dirty="0">
                <a:latin typeface="+mn-ea"/>
              </a:rPr>
              <a:t>通过反射和配置文件来决定要运行的类</a:t>
            </a:r>
            <a:endParaRPr lang="zh-CN" altLang="zh-CN" sz="2800" b="1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041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2.7.2</a:t>
            </a:r>
            <a:r>
              <a:rPr lang="zh-CN" altLang="en-US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1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反射通过配置文件</a:t>
            </a:r>
            <a:r>
              <a:rPr lang="zh-CN" altLang="en-US" sz="31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运行功能实现</a:t>
            </a:r>
            <a:endParaRPr lang="en-US" sz="31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八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 dirty="0">
                <a:latin typeface="+mn-ea"/>
                <a:hlinkClick r:id="rId3" action="ppaction://hlinkfile"/>
              </a:rPr>
              <a:t>反射通过配置文件运行功能实现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	</a:t>
            </a:r>
            <a:r>
              <a:rPr lang="zh-CN" altLang="en-US" sz="1900" dirty="0" smtClean="0"/>
              <a:t>练习反射与配置文件的配合使用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6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052736"/>
            <a:ext cx="7696200" cy="15471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一、</a:t>
            </a:r>
            <a:r>
              <a:rPr lang="zh-CN" altLang="zh-CN" sz="3200" dirty="0" smtClean="0"/>
              <a:t>类</a:t>
            </a:r>
            <a:r>
              <a:rPr lang="zh-CN" altLang="zh-CN" sz="3200" dirty="0"/>
              <a:t>加载器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zh-CN" sz="2800" dirty="0"/>
              <a:t>类的</a:t>
            </a:r>
            <a:r>
              <a:rPr lang="zh-CN" altLang="zh-CN" sz="2800" dirty="0" smtClean="0"/>
              <a:t>加载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zh-CN" altLang="zh-CN" sz="2800" dirty="0"/>
              <a:t>类初始化</a:t>
            </a:r>
            <a:r>
              <a:rPr lang="zh-CN" altLang="zh-CN" sz="2800" dirty="0" smtClean="0"/>
              <a:t>时机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zh-CN" sz="2800" dirty="0"/>
              <a:t>类加载</a:t>
            </a:r>
            <a:r>
              <a:rPr lang="zh-CN" altLang="zh-CN" sz="2800" dirty="0" smtClean="0"/>
              <a:t>器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zh-CN" sz="2800" dirty="0"/>
              <a:t>类加载器的</a:t>
            </a:r>
            <a:r>
              <a:rPr lang="zh-CN" altLang="zh-CN" sz="2800" dirty="0" smtClean="0"/>
              <a:t>组成</a:t>
            </a: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940250"/>
            <a:ext cx="8496870" cy="119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类的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加载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1.</a:t>
            </a:r>
            <a:r>
              <a:rPr lang="zh-CN" altLang="en-US" sz="1900" dirty="0">
                <a:latin typeface="+mn-ea"/>
                <a:hlinkClick r:id="rId3" action="ppaction://hlinkfile"/>
              </a:rPr>
              <a:t>类的加载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 smtClean="0"/>
              <a:t>简要说一下</a:t>
            </a:r>
            <a:r>
              <a:rPr lang="zh-CN" altLang="zh-CN" sz="1800" dirty="0" smtClean="0"/>
              <a:t>当</a:t>
            </a:r>
            <a:r>
              <a:rPr lang="zh-CN" altLang="zh-CN" sz="1800" dirty="0"/>
              <a:t>程序要使用某个类时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JVM</a:t>
            </a:r>
            <a:r>
              <a:rPr lang="zh-CN" altLang="en-US" sz="1800" dirty="0" smtClean="0"/>
              <a:t>做了什么？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</a:t>
            </a:r>
            <a:r>
              <a:rPr lang="zh-CN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初始化</a:t>
            </a:r>
            <a:r>
              <a:rPr lang="zh-CN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时机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及</a:t>
            </a:r>
            <a:r>
              <a:rPr lang="zh-CN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类加载器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2.</a:t>
            </a:r>
            <a:r>
              <a:rPr lang="zh-CN" altLang="en-US" sz="1900" dirty="0">
                <a:latin typeface="+mn-ea"/>
                <a:hlinkClick r:id="rId3" action="ppaction://hlinkfile"/>
              </a:rPr>
              <a:t>类的加载时机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思考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一个类如果没有用到，会加载内存吗</a:t>
            </a:r>
            <a:r>
              <a:rPr lang="zh-CN" altLang="en-US" sz="1900" dirty="0" smtClean="0"/>
              <a:t>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类加载</a:t>
            </a:r>
            <a:r>
              <a:rPr lang="zh-CN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器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的组成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3.</a:t>
            </a:r>
            <a:r>
              <a:rPr lang="zh-CN" altLang="en-US" sz="1900" dirty="0">
                <a:latin typeface="+mn-ea"/>
                <a:hlinkClick r:id="rId3" action="ppaction://hlinkfile"/>
              </a:rPr>
              <a:t>三种类的加载器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800" dirty="0"/>
              <a:t>问答与练习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/>
              <a:t>       </a:t>
            </a:r>
            <a:r>
              <a:rPr lang="zh-CN" altLang="en-US" sz="2400" dirty="0"/>
              <a:t>无</a:t>
            </a:r>
            <a:endParaRPr lang="en-US" altLang="zh-CN" sz="2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83700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spcAft>
                <a:spcPct val="20000"/>
              </a:spcAft>
              <a:defRPr/>
            </a:pPr>
            <a:r>
              <a:rPr lang="zh-CN" altLang="en-US" sz="3200" b="1" dirty="0" smtClean="0">
                <a:latin typeface="+mj-ea"/>
              </a:rPr>
              <a:t>二</a:t>
            </a:r>
            <a:r>
              <a:rPr lang="zh-CN" altLang="en-US" sz="3200" b="1" i="1" dirty="0" smtClean="0">
                <a:latin typeface="+mj-ea"/>
              </a:rPr>
              <a:t>、反射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185047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反射概述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 smtClean="0">
                <a:latin typeface="+mn-ea"/>
              </a:rPr>
              <a:t>Class</a:t>
            </a:r>
            <a:r>
              <a:rPr lang="zh-CN" altLang="en-US" sz="2900" dirty="0" smtClean="0">
                <a:latin typeface="+mn-ea"/>
              </a:rPr>
              <a:t>类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通过反射得到构造方法并使用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通过反射得到成员变量并修改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通过反射得到成员方法并使用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通过反射来擦除泛型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>
                <a:latin typeface="+mn-ea"/>
              </a:rPr>
              <a:t>通过</a:t>
            </a:r>
            <a:r>
              <a:rPr lang="zh-CN" altLang="en-US" sz="2900" dirty="0" smtClean="0">
                <a:latin typeface="+mn-ea"/>
              </a:rPr>
              <a:t>反射和配置文件来决定要运行的类</a:t>
            </a: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980728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、反射概述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4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反射的概念以及作用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class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文件对象的产生过程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5. </a:t>
            </a:r>
            <a:r>
              <a:rPr lang="en-US" altLang="zh-CN" sz="1900" dirty="0">
                <a:latin typeface="+mn-ea"/>
                <a:hlinkClick r:id="rId3" action="ppaction://hlinkfile"/>
              </a:rPr>
              <a:t>class</a:t>
            </a:r>
            <a:r>
              <a:rPr lang="zh-CN" altLang="en-US" sz="1900" dirty="0">
                <a:latin typeface="+mn-ea"/>
                <a:hlinkClick r:id="rId3" action="ppaction://hlinkfile"/>
              </a:rPr>
              <a:t>文件的产生过程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842</Words>
  <Application>Microsoft Office PowerPoint</Application>
  <PresentationFormat>全屏显示(4:3)</PresentationFormat>
  <Paragraphs>209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一、类加载器</vt:lpstr>
      <vt:lpstr>1.1、类的加载</vt:lpstr>
      <vt:lpstr>1.2、类初始化时机及类加载器</vt:lpstr>
      <vt:lpstr>1.3、类加载器的组成</vt:lpstr>
      <vt:lpstr>二、反射 </vt:lpstr>
      <vt:lpstr>2.1、反射概述</vt:lpstr>
      <vt:lpstr>2.2.1、class文件对象的产生过程</vt:lpstr>
      <vt:lpstr>2.2.2、class文件对象的获得</vt:lpstr>
      <vt:lpstr>2.3.1、反射获取空参数构造方法并运行</vt:lpstr>
      <vt:lpstr>2.3.2、反射获取有参数的构造方法并运行 </vt:lpstr>
      <vt:lpstr>2.3.3.反射获取构造方法并运行的快速方式</vt:lpstr>
      <vt:lpstr>2.3.4、反射获取私有构造方法并运行</vt:lpstr>
      <vt:lpstr>2.4、反射获取成员变量并改值</vt:lpstr>
      <vt:lpstr>2.5.1、反射获取空参数成员方法并运行</vt:lpstr>
      <vt:lpstr>2.5.2、反射获取有参数成员方法并运行</vt:lpstr>
      <vt:lpstr>2.6、反射泛型擦除</vt:lpstr>
      <vt:lpstr>2.7.1、反射通过配置文件运行的步骤</vt:lpstr>
      <vt:lpstr>2.7.2、反射通过配置文件运行功能实现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nai</cp:lastModifiedBy>
  <cp:revision>158</cp:revision>
  <dcterms:created xsi:type="dcterms:W3CDTF">2015-06-29T07:19:00Z</dcterms:created>
  <dcterms:modified xsi:type="dcterms:W3CDTF">2016-09-05T07:00:26Z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