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7" r:id="rId5"/>
    <p:sldId id="261" r:id="rId6"/>
    <p:sldId id="258" r:id="rId7"/>
    <p:sldId id="260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3" r:id="rId18"/>
    <p:sldId id="273" r:id="rId19"/>
    <p:sldId id="274" r:id="rId20"/>
    <p:sldId id="264" r:id="rId21"/>
    <p:sldId id="276" r:id="rId22"/>
    <p:sldId id="277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TinyGet</a:t>
            </a:r>
            <a:r>
              <a:rPr lang="zh-CN" altLang="en-US" dirty="0">
                <a:effectLst/>
              </a:rPr>
              <a:t>开发杂谈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+mn-lt"/>
              </a:rPr>
              <a:t>——</a:t>
            </a:r>
            <a:r>
              <a:rPr lang="en-US" altLang="zh-CN" dirty="0">
                <a:latin typeface="+mn-lt"/>
              </a:rPr>
              <a:t>tinyget</a:t>
            </a:r>
            <a:r>
              <a:rPr lang="zh-CN" altLang="en-US" dirty="0">
                <a:latin typeface="+mn-lt"/>
              </a:rPr>
              <a:t>工具使用</a:t>
            </a:r>
            <a:r>
              <a:rPr lang="zh-CN" altLang="en-US" dirty="0">
                <a:latin typeface="+mn-lt"/>
              </a:rPr>
              <a:t>演示</a:t>
            </a:r>
            <a:endParaRPr lang="zh-CN" altLang="en-US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8000" y="5450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2023.11.18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技术路线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package manager sdk</a:t>
            </a:r>
            <a:endParaRPr lang="en-US" altLang="zh-CN"/>
          </a:p>
          <a:p>
            <a:pPr lvl="1"/>
            <a:r>
              <a:rPr lang="en-US" altLang="zh-CN"/>
              <a:t>apt: https://apt-team.pages.debian.net/python-apt/library/index.html</a:t>
            </a:r>
            <a:endParaRPr lang="en-US" altLang="zh-CN"/>
          </a:p>
          <a:p>
            <a:pPr lvl="1"/>
            <a:r>
              <a:rPr lang="en-US" altLang="zh-CN"/>
              <a:t>dnf: </a:t>
            </a:r>
            <a:endParaRPr lang="en-US" altLang="zh-CN"/>
          </a:p>
          <a:p>
            <a:pPr lvl="2"/>
            <a:r>
              <a:rPr lang="en-US" altLang="zh-CN"/>
              <a:t>https://github.com/rpm-software-management/dnf</a:t>
            </a:r>
            <a:endParaRPr lang="en-US" altLang="zh-CN"/>
          </a:p>
          <a:p>
            <a:pPr lvl="2"/>
            <a:r>
              <a:rPr lang="en-US" altLang="zh-CN"/>
              <a:t>https://dnf.readthedocs.io/en/latest/py-modindex.html</a:t>
            </a:r>
            <a:endParaRPr lang="en-US" altLang="zh-CN"/>
          </a:p>
          <a:p>
            <a:pPr lvl="1"/>
            <a:r>
              <a:rPr lang="en-US" altLang="zh-CN" sz="2400"/>
              <a:t>pacman:</a:t>
            </a:r>
            <a:endParaRPr lang="en-US" altLang="zh-CN" sz="2400"/>
          </a:p>
          <a:p>
            <a:pPr lvl="2"/>
            <a:r>
              <a:rPr lang="zh-CN" altLang="en-US"/>
              <a:t>https://github.com/peakwinter/python-pacman/blob/master/pacman.py</a:t>
            </a:r>
            <a:endParaRPr lang="zh-CN" altLang="en-US"/>
          </a:p>
          <a:p>
            <a:pPr lvl="0"/>
            <a:r>
              <a:rPr lang="zh-CN" altLang="en-US"/>
              <a:t>存在的</a:t>
            </a:r>
            <a:r>
              <a:rPr lang="zh-CN" altLang="en-US"/>
              <a:t>问题：</a:t>
            </a:r>
            <a:endParaRPr lang="zh-CN" altLang="en-US"/>
          </a:p>
          <a:p>
            <a:pPr lvl="1"/>
            <a:r>
              <a:rPr lang="en-US" altLang="zh-CN"/>
              <a:t>SDK</a:t>
            </a:r>
            <a:r>
              <a:rPr lang="zh-CN" altLang="en-US"/>
              <a:t>离用户侧太远，很多行为需要</a:t>
            </a:r>
            <a:r>
              <a:rPr lang="zh-CN" altLang="en-US"/>
              <a:t>重新实现</a:t>
            </a:r>
            <a:endParaRPr lang="zh-CN" altLang="en-US"/>
          </a:p>
          <a:p>
            <a:pPr lvl="1"/>
            <a:r>
              <a:rPr lang="zh-CN" altLang="en-US"/>
              <a:t>各个包管理器的架构思路</a:t>
            </a:r>
            <a:r>
              <a:rPr lang="zh-CN" altLang="en-US"/>
              <a:t>迥异</a:t>
            </a:r>
            <a:endParaRPr lang="zh-CN" altLang="en-US"/>
          </a:p>
          <a:p>
            <a:pPr lvl="1"/>
            <a:r>
              <a:rPr lang="zh-CN" altLang="en-US"/>
              <a:t>有的时候</a:t>
            </a:r>
            <a:r>
              <a:rPr lang="en-US" altLang="zh-CN"/>
              <a:t>SDK</a:t>
            </a:r>
            <a:r>
              <a:rPr lang="zh-CN" altLang="en-US"/>
              <a:t>就是命令行的</a:t>
            </a:r>
            <a:r>
              <a:rPr lang="zh-CN" altLang="en-US"/>
              <a:t>封装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技术路线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apt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Package -&gt; List[Version]</a:t>
            </a:r>
            <a:endParaRPr lang="en-US" altLang="zh-CN"/>
          </a:p>
          <a:p>
            <a:pPr lvl="0"/>
            <a:r>
              <a:rPr lang="en-US" altLang="zh-CN"/>
              <a:t>dnf:</a:t>
            </a:r>
            <a:endParaRPr lang="en-US" altLang="zh-CN"/>
          </a:p>
          <a:p>
            <a:pPr lvl="1"/>
            <a:r>
              <a:rPr lang="en-US" altLang="zh-CN"/>
              <a:t>List[Package+Version]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apt:</a:t>
            </a:r>
            <a:endParaRPr lang="en-US" altLang="zh-CN"/>
          </a:p>
          <a:p>
            <a:pPr lvl="1"/>
            <a:r>
              <a:rPr lang="en-US" altLang="zh-CN"/>
              <a:t>cache</a:t>
            </a:r>
            <a:r>
              <a:rPr lang="zh-CN" altLang="en-US"/>
              <a:t>类是</a:t>
            </a:r>
            <a:r>
              <a:rPr lang="zh-CN" altLang="en-US"/>
              <a:t>核心</a:t>
            </a:r>
            <a:endParaRPr lang="zh-CN" altLang="en-US"/>
          </a:p>
          <a:p>
            <a:pPr lvl="0"/>
            <a:r>
              <a:rPr lang="en-US" altLang="zh-CN"/>
              <a:t>dnf:</a:t>
            </a:r>
            <a:endParaRPr lang="en-US" altLang="zh-CN"/>
          </a:p>
          <a:p>
            <a:pPr lvl="1"/>
            <a:r>
              <a:rPr lang="en-US" altLang="zh-CN"/>
              <a:t>base</a:t>
            </a:r>
            <a:r>
              <a:rPr lang="zh-CN" altLang="en-US"/>
              <a:t>、</a:t>
            </a:r>
            <a:r>
              <a:rPr lang="en-US" altLang="zh-CN"/>
              <a:t>sack</a:t>
            </a:r>
            <a:r>
              <a:rPr lang="zh-CN" altLang="en-US"/>
              <a:t>、</a:t>
            </a:r>
            <a:r>
              <a:rPr lang="en-US" altLang="zh-CN"/>
              <a:t>transaction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技术路线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stdio</a:t>
            </a:r>
            <a:r>
              <a:rPr lang="zh-CN" altLang="en-US"/>
              <a:t>解析</a:t>
            </a:r>
            <a:endParaRPr lang="zh-CN" altLang="en-US"/>
          </a:p>
          <a:p>
            <a:pPr lvl="1"/>
            <a:r>
              <a:rPr lang="zh-CN" altLang="en-US"/>
              <a:t>以正则表达式</a:t>
            </a:r>
            <a:r>
              <a:rPr lang="zh-CN" altLang="en-US"/>
              <a:t>为主</a:t>
            </a:r>
            <a:endParaRPr lang="zh-CN" altLang="en-US"/>
          </a:p>
          <a:p>
            <a:pPr lvl="1"/>
            <a:r>
              <a:rPr lang="zh-CN" altLang="en-US"/>
              <a:t>存在“稳定性”不足的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不喜欢“带返回”的</a:t>
            </a:r>
            <a:r>
              <a:rPr lang="zh-CN" altLang="en-US"/>
              <a:t>指令</a:t>
            </a:r>
            <a:endParaRPr lang="zh-CN" altLang="en-US"/>
          </a:p>
          <a:p>
            <a:pPr lvl="1"/>
            <a:r>
              <a:rPr lang="zh-CN" altLang="en-US"/>
              <a:t>单独形成</a:t>
            </a:r>
            <a:r>
              <a:rPr lang="en-US" altLang="zh-CN"/>
              <a:t> process </a:t>
            </a:r>
            <a:r>
              <a:rPr lang="zh-CN" altLang="en-US"/>
              <a:t>抽象（在</a:t>
            </a:r>
            <a:r>
              <a:rPr lang="en-US" altLang="zh-CN"/>
              <a:t>subprocess</a:t>
            </a:r>
            <a:r>
              <a:rPr lang="zh-CN" altLang="en-US"/>
              <a:t>基础上进行裁剪和</a:t>
            </a:r>
            <a:r>
              <a:rPr lang="zh-CN" altLang="en-US"/>
              <a:t>定制）</a:t>
            </a:r>
            <a:endParaRPr lang="zh-CN" altLang="en-US"/>
          </a:p>
        </p:txBody>
      </p:sp>
      <p:pic>
        <p:nvPicPr>
          <p:cNvPr id="4" name="图片 3" descr="CleanShot 2023-11-18 at 18.50.22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85995"/>
            <a:ext cx="12192000" cy="2072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Impersonate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sudo </a:t>
            </a:r>
            <a:r>
              <a:rPr lang="zh-CN" altLang="en-US"/>
              <a:t>（临时提权）</a:t>
            </a:r>
            <a:endParaRPr lang="en-US"/>
          </a:p>
          <a:p>
            <a:r>
              <a:rPr lang="en-US"/>
              <a:t>impersonate </a:t>
            </a:r>
            <a:r>
              <a:rPr lang="zh-CN" altLang="en-US"/>
              <a:t>（临时</a:t>
            </a:r>
            <a:r>
              <a:rPr lang="zh-CN" altLang="en-US"/>
              <a:t>降权）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场景：</a:t>
            </a:r>
            <a:endParaRPr lang="zh-CN" altLang="en-US"/>
          </a:p>
          <a:p>
            <a:pPr lvl="1"/>
            <a:r>
              <a:rPr lang="en-US" altLang="zh-CN"/>
              <a:t>System</a:t>
            </a:r>
            <a:r>
              <a:rPr lang="zh-CN" altLang="en-US"/>
              <a:t>权限</a:t>
            </a:r>
            <a:r>
              <a:rPr lang="en-US" altLang="zh-CN"/>
              <a:t>+</a:t>
            </a:r>
            <a:r>
              <a:rPr lang="zh-CN" altLang="en-US"/>
              <a:t>普通用户调用，复用系统级的鉴权</a:t>
            </a:r>
            <a:r>
              <a:rPr lang="zh-CN" altLang="en-US"/>
              <a:t>机制</a:t>
            </a:r>
            <a:endParaRPr lang="zh-CN" altLang="en-US"/>
          </a:p>
          <a:p>
            <a:pPr lvl="1"/>
            <a:r>
              <a:rPr lang="zh-CN" altLang="en-US"/>
              <a:t>配置文件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</a:t>
            </a:r>
            <a:r>
              <a:rPr lang="zh-CN" altLang="en-US"/>
              <a:t>、</a:t>
            </a:r>
            <a:r>
              <a:rPr lang="en-US" altLang="zh-CN"/>
              <a:t>GUI</a:t>
            </a:r>
            <a:r>
              <a:rPr lang="zh-CN" altLang="en-US"/>
              <a:t>、</a:t>
            </a:r>
            <a:r>
              <a:rPr lang="en-US" altLang="zh-CN"/>
              <a:t>TUI</a:t>
            </a:r>
            <a:endParaRPr lang="en-US" altLang="zh-CN"/>
          </a:p>
          <a:p>
            <a:r>
              <a:rPr lang="zh-CN" altLang="en-US"/>
              <a:t>选择</a:t>
            </a:r>
            <a:r>
              <a:rPr lang="en-US" altLang="zh-CN"/>
              <a:t>TUI</a:t>
            </a:r>
            <a:r>
              <a:rPr lang="zh-CN" altLang="en-US"/>
              <a:t>的</a:t>
            </a:r>
            <a:r>
              <a:rPr lang="zh-CN" altLang="en-US"/>
              <a:t>理由：</a:t>
            </a:r>
            <a:endParaRPr lang="zh-CN" altLang="en-US"/>
          </a:p>
          <a:p>
            <a:pPr lvl="1"/>
            <a:r>
              <a:rPr lang="zh-CN" altLang="en-US"/>
              <a:t>实现起来方便，</a:t>
            </a:r>
            <a:r>
              <a:rPr lang="zh-CN" altLang="en-US"/>
              <a:t>短平快；</a:t>
            </a:r>
            <a:endParaRPr lang="zh-CN" altLang="en-US"/>
          </a:p>
          <a:p>
            <a:pPr lvl="1"/>
            <a:r>
              <a:rPr lang="en-US" altLang="zh-CN"/>
              <a:t>click</a:t>
            </a:r>
            <a:r>
              <a:rPr lang="zh-CN" altLang="en-US"/>
              <a:t>刚好有对应的</a:t>
            </a:r>
            <a:r>
              <a:rPr lang="zh-CN" altLang="en-US"/>
              <a:t>解决方案：</a:t>
            </a:r>
            <a:endParaRPr lang="zh-CN" altLang="en-US"/>
          </a:p>
          <a:p>
            <a:pPr lvl="2"/>
            <a:r>
              <a:rPr lang="zh-CN" altLang="en-US"/>
              <a:t>https://github.com/Textualize/trogon</a:t>
            </a:r>
            <a:endParaRPr lang="zh-CN" altLang="en-US"/>
          </a:p>
          <a:p>
            <a:pPr lvl="2"/>
            <a:r>
              <a:rPr lang="zh-CN" altLang="en-US"/>
              <a:t>https://click-docs-zh-cn.readthedocs.io/zh/latest/</a:t>
            </a:r>
            <a:endParaRPr lang="zh-CN" altLang="en-US"/>
          </a:p>
          <a:p>
            <a:pPr lvl="0"/>
            <a:r>
              <a:rPr lang="zh-CN" altLang="en-US"/>
              <a:t>当前的</a:t>
            </a:r>
            <a:r>
              <a:rPr lang="en-US" altLang="zh-CN"/>
              <a:t>TUI</a:t>
            </a:r>
            <a:r>
              <a:rPr lang="zh-CN" altLang="en-US"/>
              <a:t>是“伪</a:t>
            </a:r>
            <a:r>
              <a:rPr lang="en-US" altLang="zh-CN"/>
              <a:t>TUI</a:t>
            </a:r>
            <a:r>
              <a:rPr lang="zh-CN" altLang="en-US"/>
              <a:t>”</a:t>
            </a:r>
            <a:endParaRPr lang="zh-CN" altLang="en-US"/>
          </a:p>
          <a:p>
            <a:pPr lvl="1"/>
            <a:r>
              <a:rPr lang="zh-CN" altLang="en-US"/>
              <a:t>https://gitee.com/-/ide/project/kongjiadongyuan/tinyget/edit/master/-/tinyget/interact/buffer.py</a:t>
            </a:r>
            <a:endParaRPr lang="zh-CN" altLang="en-US"/>
          </a:p>
          <a:p>
            <a:pPr lvl="1"/>
            <a:r>
              <a:rPr lang="zh-CN" altLang="en-US"/>
              <a:t>https://www.textualize.io/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tinyget </a:t>
            </a:r>
            <a:r>
              <a:rPr lang="zh-CN" altLang="en-US"/>
              <a:t>工具</a:t>
            </a:r>
            <a:r>
              <a:rPr lang="zh-CN" altLang="en-US"/>
              <a:t>展示</a:t>
            </a:r>
            <a:endParaRPr lang="zh-CN" altLang="en-US"/>
          </a:p>
          <a:p>
            <a:r>
              <a:rPr lang="zh-CN" altLang="en-US"/>
              <a:t>开发杂谈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Openai sdk</a:t>
            </a:r>
            <a:r>
              <a:rPr lang="zh-CN" altLang="en-US">
                <a:solidFill>
                  <a:srgbClr val="FF0000"/>
                </a:solidFill>
              </a:rPr>
              <a:t>介绍</a:t>
            </a:r>
            <a:endParaRPr lang="zh-CN" altLang="en-US"/>
          </a:p>
          <a:p>
            <a:r>
              <a:rPr lang="en-US" altLang="zh-CN"/>
              <a:t>Roadmap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Openai SDK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Openai</a:t>
            </a:r>
            <a:r>
              <a:rPr lang="zh-CN" altLang="en-US"/>
              <a:t>的接口已经成为了事实上的</a:t>
            </a:r>
            <a:r>
              <a:rPr lang="zh-CN" altLang="en-US"/>
              <a:t>标准：</a:t>
            </a:r>
            <a:endParaRPr lang="zh-CN" altLang="en-US"/>
          </a:p>
          <a:p>
            <a:pPr lvl="1"/>
            <a:r>
              <a:rPr lang="zh-CN" altLang="en-US"/>
              <a:t>https://github.com/lm-sys/FastChat</a:t>
            </a:r>
            <a:endParaRPr lang="zh-CN" altLang="en-US"/>
          </a:p>
          <a:p>
            <a:pPr lvl="1"/>
            <a:r>
              <a:rPr lang="zh-CN" altLang="en-US"/>
              <a:t>https://github.com/vllm-project/vllm</a:t>
            </a:r>
            <a:endParaRPr lang="zh-CN" altLang="en-US"/>
          </a:p>
          <a:p>
            <a:pPr lvl="1"/>
            <a:r>
              <a:rPr lang="zh-CN" altLang="en-US"/>
              <a:t>https://github.com/microsoft/DeepSpeed-MII（</a:t>
            </a:r>
            <a:r>
              <a:rPr lang="zh-CN" altLang="en-US"/>
              <a:t>还未支持）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Openai SDK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Openai</a:t>
            </a:r>
            <a:r>
              <a:rPr lang="zh-CN" altLang="en-US"/>
              <a:t>的接口已经成为了事实上的</a:t>
            </a:r>
            <a:r>
              <a:rPr lang="zh-CN" altLang="en-US"/>
              <a:t>标准：</a:t>
            </a:r>
            <a:endParaRPr lang="zh-CN" altLang="en-US"/>
          </a:p>
          <a:p>
            <a:pPr lvl="1"/>
            <a:r>
              <a:rPr lang="zh-CN" altLang="en-US"/>
              <a:t>https://github.com/lm-sys/FastChat</a:t>
            </a:r>
            <a:endParaRPr lang="zh-CN" altLang="en-US"/>
          </a:p>
          <a:p>
            <a:pPr lvl="1"/>
            <a:r>
              <a:rPr lang="zh-CN" altLang="en-US"/>
              <a:t>https://github.com/vllm-project/vllm</a:t>
            </a:r>
            <a:endParaRPr lang="zh-CN" altLang="en-US"/>
          </a:p>
          <a:p>
            <a:pPr lvl="1"/>
            <a:r>
              <a:rPr lang="zh-CN" altLang="en-US"/>
              <a:t>https://github.com/microsoft/DeepSpeed-MII（</a:t>
            </a:r>
            <a:r>
              <a:rPr lang="zh-CN" altLang="en-US"/>
              <a:t>还未支持）</a:t>
            </a:r>
            <a:endParaRPr lang="zh-CN" altLang="en-US"/>
          </a:p>
          <a:p>
            <a:pPr lvl="1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https://github.com/openai/openai-python</a:t>
            </a:r>
            <a:r>
              <a:rPr lang="en-US" altLang="zh-CN"/>
              <a:t> </a:t>
            </a:r>
            <a:endParaRPr lang="en-US" altLang="zh-CN"/>
          </a:p>
          <a:p>
            <a:pPr lvl="0"/>
            <a:r>
              <a:rPr lang="en-US" altLang="zh-CN"/>
              <a:t>https://chatanywhere.apifox.cn/api-92222076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tinyget </a:t>
            </a:r>
            <a:r>
              <a:rPr lang="zh-CN" altLang="en-US"/>
              <a:t>工具</a:t>
            </a:r>
            <a:r>
              <a:rPr lang="zh-CN" altLang="en-US"/>
              <a:t>展示</a:t>
            </a:r>
            <a:endParaRPr lang="zh-CN" altLang="en-US"/>
          </a:p>
          <a:p>
            <a:r>
              <a:rPr lang="zh-CN" altLang="en-US"/>
              <a:t>开发杂谈</a:t>
            </a:r>
            <a:endParaRPr lang="zh-CN" altLang="en-US"/>
          </a:p>
          <a:p>
            <a:r>
              <a:rPr lang="en-US" altLang="zh-CN"/>
              <a:t>Openai sdk</a:t>
            </a:r>
            <a:r>
              <a:rPr lang="zh-CN" altLang="en-US"/>
              <a:t>介绍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Roadmap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inyget架构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030" y="280670"/>
            <a:ext cx="7648575" cy="6296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tinyget </a:t>
            </a:r>
            <a:r>
              <a:rPr lang="zh-CN" altLang="en-US">
                <a:solidFill>
                  <a:srgbClr val="FF0000"/>
                </a:solidFill>
              </a:rPr>
              <a:t>工具展示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开发杂谈</a:t>
            </a:r>
            <a:endParaRPr lang="zh-CN" altLang="en-US"/>
          </a:p>
          <a:p>
            <a:r>
              <a:rPr lang="en-US" altLang="zh-CN"/>
              <a:t>Openai sdk</a:t>
            </a:r>
            <a:r>
              <a:rPr lang="zh-CN" altLang="en-US"/>
              <a:t>介绍</a:t>
            </a:r>
            <a:endParaRPr lang="zh-CN" altLang="en-US"/>
          </a:p>
          <a:p>
            <a:r>
              <a:rPr lang="en-US" altLang="zh-CN"/>
              <a:t>Roadmap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tinyget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75" y="0"/>
            <a:ext cx="98742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tinyget </a:t>
            </a:r>
            <a:r>
              <a:rPr lang="zh-CN" altLang="en-US"/>
              <a:t>工具演示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update</a:t>
            </a:r>
            <a:endParaRPr lang="en-US" altLang="zh-CN"/>
          </a:p>
          <a:p>
            <a:r>
              <a:rPr lang="en-US" altLang="zh-CN"/>
              <a:t>list</a:t>
            </a:r>
            <a:endParaRPr lang="en-US" altLang="zh-CN"/>
          </a:p>
          <a:p>
            <a:r>
              <a:rPr lang="en-US" altLang="zh-CN"/>
              <a:t>install</a:t>
            </a:r>
            <a:endParaRPr lang="en-US" altLang="zh-CN"/>
          </a:p>
          <a:p>
            <a:r>
              <a:rPr lang="en-US" altLang="zh-CN"/>
              <a:t>upgrade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tinyget </a:t>
            </a:r>
            <a:r>
              <a:rPr lang="zh-CN" altLang="en-US"/>
              <a:t>工具演示</a:t>
            </a:r>
            <a:endParaRPr lang="zh-CN" altLang="en-US"/>
          </a:p>
        </p:txBody>
      </p:sp>
      <p:pic>
        <p:nvPicPr>
          <p:cNvPr id="5" name="图片 4" descr="CleanShot 2023-11-18 at 18.23.03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35555"/>
            <a:ext cx="12192000" cy="3097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tinyget </a:t>
            </a:r>
            <a:r>
              <a:rPr lang="zh-CN" altLang="en-US"/>
              <a:t>工具演示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leanShot 2023-11-18 at 18.21.15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035" y="1257935"/>
            <a:ext cx="12218035" cy="5612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tinyget </a:t>
            </a:r>
            <a:r>
              <a:rPr lang="zh-CN" altLang="en-US"/>
              <a:t>工具</a:t>
            </a:r>
            <a:r>
              <a:rPr lang="zh-CN" altLang="en-US"/>
              <a:t>展示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开发杂谈</a:t>
            </a:r>
            <a:endParaRPr lang="zh-CN" altLang="en-US"/>
          </a:p>
          <a:p>
            <a:r>
              <a:rPr lang="en-US" altLang="zh-CN"/>
              <a:t>Openai sdk</a:t>
            </a:r>
            <a:r>
              <a:rPr lang="zh-CN" altLang="en-US"/>
              <a:t>介绍</a:t>
            </a:r>
            <a:endParaRPr lang="zh-CN" altLang="en-US"/>
          </a:p>
          <a:p>
            <a:r>
              <a:rPr lang="en-US" altLang="zh-CN"/>
              <a:t>Roadmap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技术路线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package manager sdk</a:t>
            </a:r>
            <a:endParaRPr lang="en-US" altLang="zh-CN"/>
          </a:p>
          <a:p>
            <a:r>
              <a:rPr lang="en-US" altLang="zh-CN"/>
              <a:t>stdio</a:t>
            </a:r>
            <a:r>
              <a:rPr lang="zh-CN" altLang="en-US"/>
              <a:t>解析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技术路线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trike="sngStrike"/>
              <a:t>package manager sdk</a:t>
            </a:r>
            <a:endParaRPr lang="en-US" altLang="zh-CN" strike="sngStrike"/>
          </a:p>
          <a:p>
            <a:r>
              <a:rPr lang="en-US" altLang="zh-CN"/>
              <a:t>stdio</a:t>
            </a:r>
            <a:r>
              <a:rPr lang="zh-CN" altLang="en-US"/>
              <a:t>解析</a:t>
            </a:r>
            <a:r>
              <a:rPr lang="zh-CN" altLang="en-US"/>
              <a:t>✔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技术路线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package manager sdk</a:t>
            </a:r>
            <a:endParaRPr lang="en-US" altLang="zh-CN"/>
          </a:p>
          <a:p>
            <a:pPr lvl="1"/>
            <a:r>
              <a:rPr lang="en-US" altLang="zh-CN"/>
              <a:t>apt: https://apt-team.pages.debian.net/python-apt/library/index.html</a:t>
            </a:r>
            <a:endParaRPr lang="en-US" altLang="zh-CN"/>
          </a:p>
          <a:p>
            <a:pPr lvl="1"/>
            <a:r>
              <a:rPr lang="en-US" altLang="zh-CN"/>
              <a:t>dnf: </a:t>
            </a:r>
            <a:endParaRPr lang="en-US" altLang="zh-CN"/>
          </a:p>
          <a:p>
            <a:pPr lvl="2"/>
            <a:r>
              <a:rPr lang="en-US" altLang="zh-CN"/>
              <a:t>https://github.com/rpm-software-management/dnf</a:t>
            </a:r>
            <a:endParaRPr lang="en-US" altLang="zh-CN"/>
          </a:p>
          <a:p>
            <a:pPr lvl="2"/>
            <a:r>
              <a:rPr lang="en-US" altLang="zh-CN"/>
              <a:t>https://dnf.readthedocs.io/en/latest/py-modindex.html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WPS 文字</Application>
  <PresentationFormat>宽屏</PresentationFormat>
  <Paragraphs>140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tinyget 工具演示</vt:lpstr>
      <vt:lpstr>PowerPoint 演示文稿</vt:lpstr>
      <vt:lpstr>tinyget 工具演示</vt:lpstr>
      <vt:lpstr>目录</vt:lpstr>
      <vt:lpstr>PowerPoint 演示文稿</vt:lpstr>
      <vt:lpstr>技术路线选择</vt:lpstr>
      <vt:lpstr>技术路线选择</vt:lpstr>
      <vt:lpstr>技术路线选择</vt:lpstr>
      <vt:lpstr>技术路线选择</vt:lpstr>
      <vt:lpstr>技术路线选择</vt:lpstr>
      <vt:lpstr>技术路线选择</vt:lpstr>
      <vt:lpstr>PowerPoint 演示文稿</vt:lpstr>
      <vt:lpstr>目录</vt:lpstr>
      <vt:lpstr>PowerPoint 演示文稿</vt:lpstr>
      <vt:lpstr>Openai SDK介绍</vt:lpstr>
      <vt:lpstr>目录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张伯伦</cp:lastModifiedBy>
  <cp:revision>9</cp:revision>
  <dcterms:created xsi:type="dcterms:W3CDTF">2023-11-18T11:24:04Z</dcterms:created>
  <dcterms:modified xsi:type="dcterms:W3CDTF">2023-11-18T11:24:04Z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>E0BA0A734AA64868BE89586556960D2D_41</vt:lpwstr>
  </property>
</Properties>
</file>