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5"/>
    <p:restoredTop sz="95100"/>
  </p:normalViewPr>
  <p:slideViewPr>
    <p:cSldViewPr snapToGrid="0" snapToObjects="1">
      <p:cViewPr varScale="1">
        <p:scale>
          <a:sx n="131" d="100"/>
          <a:sy n="13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0BF3-AA14-684A-B7CD-B3A3C831B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4F56-3D39-EA4C-ACCB-AB0628260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7060-BFA0-0646-B295-589460C2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416A-51F5-AD47-A964-0B1F7C8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2316-7713-3545-B669-1A33BC5E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D142-070A-4E47-B12E-1098CC69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7F16-5822-C647-8C71-7976C3F9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3C55-1C2F-F14A-AB08-07B14285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6A0A-5FB4-924C-B240-DA0F2A3B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DA79-8119-274B-B047-7CB416B1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70F3A-8E38-354B-A9A2-A58284EF9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55EF-536E-7949-B052-E2D2DB31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1056-B7FC-F643-BCC2-D0756B9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C509-CC76-3B4F-945D-78DF80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1D06-3004-254B-B0FE-251E9C7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776-FD10-D444-87C9-A5233B48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56FD-BF6D-2546-BBB0-9AFB29A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C3D-9301-D44A-893F-18BEB6E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EDB9-ABEF-674E-9071-85C4957D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E2CE-C97C-8640-9EF8-F043B73C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8EE5-68D1-464F-AE4D-EDC016E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388FD-CB8E-824B-B3D9-C99AB8EE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1C1E-52D4-4C44-8788-01AC59CB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C093-F802-174F-BA8E-EC3DFC7E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28D0-7071-BD40-ADEE-E9C1571C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4A8F-4CDD-474D-92D0-E37CFC6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486F-8D43-124A-8E49-DFE5BE9C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65759-EC75-3948-B6FB-13756B2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98BE-40EB-3E4C-81A0-470BA2B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8CCA5-39AF-3745-8C4F-4EEA4DD3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4BE5-CDD1-0D46-BA2A-454FBBA9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77CB-464D-4D49-8BB6-7A7CB73E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38B7-99C4-CE46-B7FC-7B1977FE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0A72-E972-8743-BF13-0B695240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71BA3-4415-0742-ACC5-C38E0046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3FC43-D2DA-E047-B8ED-C3BAF0636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4EED0-B2BE-CB4F-9DFC-421B54D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C98A4-74EE-3D44-9E7F-4C5536EE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13C77-16EC-2746-B0DD-DEFBEF4F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4FD-AD2E-C645-8387-85B8404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C655F-C05F-6242-A001-07E7D91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BB2D9-F1D6-2841-99D7-5CC508BB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ECF4-F8B7-2C44-B17C-C2F7D2D9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35AA8-DA21-2646-A6E6-4C4DF669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57568-F6B8-5A47-AC19-8C14138E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F745-F000-554D-9B7E-BDC1CF9D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922-D284-CB45-955C-E684CFF5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5A65-8D78-3548-A4EE-2E62E765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8C7BF-8CFC-164C-B06B-5FAAF40F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442B7-7833-5640-8634-F8147487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78A2-6C89-4648-99BC-EB679C29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24EB4-8F89-C543-970C-60459166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80A3-2945-CC4F-BE07-53FB5B30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4076D-A3F3-1643-A6E2-E4E81F14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D503-0534-464D-8EC3-F9F7E34A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F71D-846D-8243-84C9-1903615E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0B1F-1339-BB41-86BE-2C80BC23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36AF-14E8-B64E-8A0D-A2F514CE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royforge.github.i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F693-5BFC-9543-AA3D-E36835C3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3A1D-0A9D-E941-888E-F9390ADA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0188-D249-2B4A-9BCE-DEF498333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B5FE-B7A4-5348-9915-7728FCC65B3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AC77-EB81-E44A-A31E-CE6C0065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hlinkClick r:id="rId13"/>
              </a:rPr>
              <a:t>https://royforge.github.io/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EB89-8023-5C4F-8F98-C1A44846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D779-E2A2-BA43-8C46-0FC13AB1F1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176C-9E9F-C340-B1FA-F6068F446E2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153" y="95278"/>
            <a:ext cx="579279" cy="5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yforge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631A-343C-7F43-99F6-3356FA296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royforge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B0F90-1DF7-B347-9779-2A839AB09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endParaRPr lang="en-IN" sz="100" dirty="0">
              <a:hlinkClick r:id="rId2"/>
            </a:endParaRPr>
          </a:p>
          <a:p>
            <a:r>
              <a:rPr lang="en-IN" dirty="0">
                <a:hlinkClick r:id="rId2"/>
              </a:rPr>
              <a:t>https://royforge.github.io/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1F145-48DF-864E-9D9F-9B8CB8FD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652" y="1070607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3F87D-ACC4-1C45-B6B0-6C36160A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84" y="482174"/>
            <a:ext cx="4434436" cy="4434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A3245-9249-AF42-9F58-44679EF031AC}"/>
              </a:ext>
            </a:extLst>
          </p:cNvPr>
          <p:cNvSpPr txBox="1"/>
          <p:nvPr/>
        </p:nvSpPr>
        <p:spPr>
          <a:xfrm>
            <a:off x="3237743" y="4932706"/>
            <a:ext cx="5306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 :  Trina Roy</a:t>
            </a: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</a:t>
            </a:r>
            <a:r>
              <a:rPr lang="hi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त्रिना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i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रॉय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1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yforge-template" id="{F19A6B3F-9679-0141-A4F1-8A3E272C0E60}" vid="{A3F06D84-CD0A-484F-9FF6-307D97871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royforge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royforge</dc:title>
  <dc:creator>ROY Pradyumna</dc:creator>
  <cp:lastModifiedBy>ROY Pradyumna</cp:lastModifiedBy>
  <cp:revision>6</cp:revision>
  <dcterms:created xsi:type="dcterms:W3CDTF">2020-04-08T04:18:23Z</dcterms:created>
  <dcterms:modified xsi:type="dcterms:W3CDTF">2020-08-30T13:41:52Z</dcterms:modified>
</cp:coreProperties>
</file>